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57" r:id="rId3"/>
    <p:sldId id="265" r:id="rId4"/>
    <p:sldId id="258" r:id="rId5"/>
    <p:sldId id="267" r:id="rId6"/>
    <p:sldId id="263" r:id="rId7"/>
    <p:sldId id="262" r:id="rId8"/>
    <p:sldId id="261" r:id="rId9"/>
    <p:sldId id="264"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42A54C80-263E-416B-A8E0-580EDEADCBDC}" type="datetimeFigureOut">
              <a:rPr lang="en-US" dirty="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dirty="0"/>
              <a:pPr/>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sz="2200" dirty="0"/>
              <a:t>Málta</a:t>
            </a:r>
            <a:br>
              <a:rPr lang="hu-HU" sz="2000" dirty="0"/>
            </a:br>
            <a:r>
              <a:rPr lang="hu-HU" sz="2000" dirty="0">
                <a:solidFill>
                  <a:srgbClr val="0070C0"/>
                </a:solidFill>
              </a:rPr>
              <a:t>29th </a:t>
            </a:r>
            <a:r>
              <a:rPr lang="hu-HU" sz="2000" dirty="0" err="1">
                <a:solidFill>
                  <a:srgbClr val="0070C0"/>
                </a:solidFill>
              </a:rPr>
              <a:t>Sept-October</a:t>
            </a:r>
            <a:r>
              <a:rPr lang="hu-HU" sz="2000" dirty="0">
                <a:solidFill>
                  <a:srgbClr val="0070C0"/>
                </a:solidFill>
              </a:rPr>
              <a:t> 11th,2024</a:t>
            </a:r>
            <a:br>
              <a:rPr lang="hu-HU" sz="2000" dirty="0">
                <a:solidFill>
                  <a:srgbClr val="0070C0"/>
                </a:solidFill>
              </a:rPr>
            </a:br>
            <a:r>
              <a:rPr lang="hu-HU" sz="2000" dirty="0" err="1">
                <a:solidFill>
                  <a:srgbClr val="0070C0"/>
                </a:solidFill>
              </a:rPr>
              <a:t>Language</a:t>
            </a:r>
            <a:r>
              <a:rPr lang="hu-HU" sz="2000" dirty="0">
                <a:solidFill>
                  <a:srgbClr val="0070C0"/>
                </a:solidFill>
              </a:rPr>
              <a:t> </a:t>
            </a:r>
            <a:r>
              <a:rPr lang="hu-HU" sz="2000" dirty="0" err="1">
                <a:solidFill>
                  <a:srgbClr val="0070C0"/>
                </a:solidFill>
              </a:rPr>
              <a:t>course</a:t>
            </a:r>
            <a:r>
              <a:rPr lang="hu-HU" sz="2000" dirty="0">
                <a:solidFill>
                  <a:srgbClr val="0070C0"/>
                </a:solidFill>
              </a:rPr>
              <a:t> </a:t>
            </a:r>
            <a:br>
              <a:rPr lang="hu-HU" sz="2000" dirty="0">
                <a:solidFill>
                  <a:srgbClr val="0070C0"/>
                </a:solidFill>
              </a:rPr>
            </a:br>
            <a:r>
              <a:rPr lang="hu-HU" sz="2000" dirty="0">
                <a:solidFill>
                  <a:srgbClr val="0070C0"/>
                </a:solidFill>
              </a:rPr>
              <a:t>General English and Digital </a:t>
            </a:r>
            <a:r>
              <a:rPr lang="hu-HU" sz="2000" dirty="0" err="1">
                <a:solidFill>
                  <a:srgbClr val="0070C0"/>
                </a:solidFill>
              </a:rPr>
              <a:t>skills</a:t>
            </a:r>
            <a:br>
              <a:rPr lang="hu-HU" sz="2000" dirty="0"/>
            </a:br>
            <a:endParaRPr lang="hu-HU" sz="2000" dirty="0"/>
          </a:p>
        </p:txBody>
      </p:sp>
      <p:pic>
        <p:nvPicPr>
          <p:cNvPr id="14" name="Tartalom helye 13"/>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rot="5400000">
            <a:off x="205993" y="2491893"/>
            <a:ext cx="3994974" cy="3052293"/>
          </a:xfrm>
        </p:spPr>
      </p:pic>
    </p:spTree>
    <p:extLst>
      <p:ext uri="{BB962C8B-B14F-4D97-AF65-F5344CB8AC3E}">
        <p14:creationId xmlns:p14="http://schemas.microsoft.com/office/powerpoint/2010/main" val="2382480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See</a:t>
            </a:r>
            <a:r>
              <a:rPr lang="hu-HU" dirty="0"/>
              <a:t> </a:t>
            </a:r>
            <a:r>
              <a:rPr lang="hu-HU" dirty="0" err="1"/>
              <a:t>you</a:t>
            </a:r>
            <a:r>
              <a:rPr lang="hu-HU" dirty="0"/>
              <a:t> </a:t>
            </a:r>
            <a:r>
              <a:rPr lang="hu-HU" dirty="0" err="1"/>
              <a:t>next</a:t>
            </a:r>
            <a:r>
              <a:rPr lang="hu-HU" dirty="0"/>
              <a:t> </a:t>
            </a:r>
            <a:r>
              <a:rPr lang="hu-HU" dirty="0" err="1"/>
              <a:t>year</a:t>
            </a:r>
            <a:r>
              <a:rPr lang="hu-HU" dirty="0">
                <a:sym typeface="Wingdings" panose="05000000000000000000" pitchFamily="2" charset="2"/>
              </a:rPr>
              <a:t></a:t>
            </a:r>
            <a:endParaRPr lang="hu-HU" dirty="0"/>
          </a:p>
        </p:txBody>
      </p:sp>
      <p:pic>
        <p:nvPicPr>
          <p:cNvPr id="5" name="Kép helye 4"/>
          <p:cNvPicPr>
            <a:picLocks noGrp="1" noChangeAspect="1"/>
          </p:cNvPicPr>
          <p:nvPr>
            <p:ph type="pic" idx="1"/>
          </p:nvPr>
        </p:nvPicPr>
        <p:blipFill>
          <a:blip r:embed="rId2" cstate="email">
            <a:extLst>
              <a:ext uri="{28A0092B-C50C-407E-A947-70E740481C1C}">
                <a14:useLocalDpi xmlns:a14="http://schemas.microsoft.com/office/drawing/2010/main"/>
              </a:ext>
            </a:extLst>
          </a:blip>
          <a:srcRect/>
          <a:stretch>
            <a:fillRect/>
          </a:stretch>
        </p:blipFill>
        <p:spPr>
          <a:xfrm rot="5400000">
            <a:off x="3052763" y="-1765300"/>
            <a:ext cx="3844925" cy="8596313"/>
          </a:xfrm>
        </p:spPr>
      </p:pic>
      <p:sp>
        <p:nvSpPr>
          <p:cNvPr id="4" name="Szöveg helye 3"/>
          <p:cNvSpPr>
            <a:spLocks noGrp="1"/>
          </p:cNvSpPr>
          <p:nvPr>
            <p:ph type="body" sz="half" idx="2"/>
          </p:nvPr>
        </p:nvSpPr>
        <p:spPr/>
        <p:txBody>
          <a:bodyPr>
            <a:normAutofit/>
          </a:bodyPr>
          <a:lstStyle/>
          <a:p>
            <a:r>
              <a:rPr lang="hu-HU" sz="2000" dirty="0"/>
              <a:t>Good </a:t>
            </a:r>
            <a:r>
              <a:rPr lang="hu-HU" sz="2000" dirty="0" err="1"/>
              <a:t>bye</a:t>
            </a:r>
            <a:r>
              <a:rPr lang="hu-HU" sz="2000" dirty="0"/>
              <a:t> Málta!</a:t>
            </a:r>
          </a:p>
        </p:txBody>
      </p:sp>
    </p:spTree>
    <p:extLst>
      <p:ext uri="{BB962C8B-B14F-4D97-AF65-F5344CB8AC3E}">
        <p14:creationId xmlns:p14="http://schemas.microsoft.com/office/powerpoint/2010/main" val="2214290969"/>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Departure</a:t>
            </a:r>
            <a:r>
              <a:rPr lang="hu-HU" dirty="0"/>
              <a:t>:</a:t>
            </a:r>
            <a:r>
              <a:rPr lang="hu-HU" dirty="0" err="1"/>
              <a:t>Travelling</a:t>
            </a:r>
            <a:r>
              <a:rPr lang="hu-HU" dirty="0"/>
              <a:t> </a:t>
            </a:r>
            <a:r>
              <a:rPr lang="hu-HU" dirty="0" err="1"/>
              <a:t>by</a:t>
            </a:r>
            <a:r>
              <a:rPr lang="hu-HU" dirty="0"/>
              <a:t> </a:t>
            </a:r>
            <a:r>
              <a:rPr lang="hu-HU" dirty="0" err="1"/>
              <a:t>plane</a:t>
            </a:r>
            <a:endParaRPr lang="hu-HU" dirty="0"/>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rot="5400000">
            <a:off x="727733" y="2298957"/>
            <a:ext cx="4367369" cy="3630255"/>
          </a:xfrm>
        </p:spPr>
      </p:pic>
      <p:pic>
        <p:nvPicPr>
          <p:cNvPr id="4" name="Tartalom helye 3"/>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4997370" y="2658546"/>
            <a:ext cx="4367369" cy="2911077"/>
          </a:xfrm>
        </p:spPr>
      </p:pic>
    </p:spTree>
    <p:extLst>
      <p:ext uri="{BB962C8B-B14F-4D97-AF65-F5344CB8AC3E}">
        <p14:creationId xmlns:p14="http://schemas.microsoft.com/office/powerpoint/2010/main" val="42544476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Accommodation</a:t>
            </a:r>
            <a:r>
              <a:rPr lang="hu-HU" dirty="0"/>
              <a:t>: Hotel </a:t>
            </a:r>
            <a:r>
              <a:rPr lang="hu-HU" dirty="0" err="1"/>
              <a:t>Dean</a:t>
            </a:r>
            <a:r>
              <a:rPr lang="hu-HU" dirty="0"/>
              <a:t> Hamlet</a:t>
            </a:r>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rot="5400000">
            <a:off x="547455" y="2517926"/>
            <a:ext cx="4790944" cy="3258145"/>
          </a:xfrm>
        </p:spPr>
      </p:pic>
      <p:pic>
        <p:nvPicPr>
          <p:cNvPr id="6" name="Tartalom helye 5"/>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4685342" y="2488187"/>
            <a:ext cx="4687911" cy="3214589"/>
          </a:xfrm>
        </p:spPr>
      </p:pic>
    </p:spTree>
    <p:extLst>
      <p:ext uri="{BB962C8B-B14F-4D97-AF65-F5344CB8AC3E}">
        <p14:creationId xmlns:p14="http://schemas.microsoft.com/office/powerpoint/2010/main" val="27243588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8867124" cy="1320800"/>
          </a:xfrm>
        </p:spPr>
        <p:txBody>
          <a:bodyPr>
            <a:normAutofit fontScale="90000"/>
          </a:bodyPr>
          <a:lstStyle/>
          <a:p>
            <a:r>
              <a:rPr lang="hu-HU" dirty="0"/>
              <a:t>EC </a:t>
            </a:r>
            <a:r>
              <a:rPr lang="hu-HU" dirty="0" err="1"/>
              <a:t>Language</a:t>
            </a:r>
            <a:r>
              <a:rPr lang="hu-HU" dirty="0"/>
              <a:t> </a:t>
            </a:r>
            <a:r>
              <a:rPr lang="hu-HU" dirty="0" err="1"/>
              <a:t>School</a:t>
            </a:r>
            <a:br>
              <a:rPr lang="hu-HU" dirty="0"/>
            </a:br>
            <a:r>
              <a:rPr lang="hu-HU" sz="1300" dirty="0"/>
              <a:t>Málta egy népszerű hely a nyelvtanulásra, mivel angol nyelvű környezet és kedvező éghajlat mellett tanulhatnak a diákok. A sziget számos nyelviskolát kínál, amelyek különböző szintű és típusú angol nyelvkurzusokat </a:t>
            </a:r>
            <a:r>
              <a:rPr lang="hu-HU" sz="1300" dirty="0" err="1"/>
              <a:t>biztosítanak.Az</a:t>
            </a:r>
            <a:r>
              <a:rPr lang="hu-HU" sz="1300" dirty="0"/>
              <a:t> EC nyelviskola világszerte ismert, és Málta egyik legnépszerűbb iskolája. Modern tantermei és különböző angol </a:t>
            </a:r>
            <a:r>
              <a:rPr lang="hu-HU" sz="1300" dirty="0" err="1"/>
              <a:t>nyelvikurzusai</a:t>
            </a:r>
            <a:r>
              <a:rPr lang="hu-HU" sz="1300" dirty="0"/>
              <a:t> (intenzív,általános angol, üzleti angol) vannak.</a:t>
            </a:r>
            <a:br>
              <a:rPr lang="hu-HU" dirty="0"/>
            </a:br>
            <a:endParaRPr lang="hu-HU" dirty="0"/>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rot="5400000">
            <a:off x="842139" y="2632303"/>
            <a:ext cx="4253092" cy="3309660"/>
          </a:xfrm>
        </p:spPr>
      </p:pic>
      <p:pic>
        <p:nvPicPr>
          <p:cNvPr id="10" name="Tartalom helye 9"/>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5275618" y="2609694"/>
            <a:ext cx="4253886" cy="3354088"/>
          </a:xfrm>
        </p:spPr>
      </p:pic>
    </p:spTree>
    <p:extLst>
      <p:ext uri="{BB962C8B-B14F-4D97-AF65-F5344CB8AC3E}">
        <p14:creationId xmlns:p14="http://schemas.microsoft.com/office/powerpoint/2010/main" val="3512750004"/>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       The </a:t>
            </a:r>
            <a:r>
              <a:rPr lang="hu-HU" dirty="0" err="1"/>
              <a:t>school</a:t>
            </a:r>
            <a:r>
              <a:rPr lang="hu-HU" dirty="0"/>
              <a:t> and </a:t>
            </a:r>
            <a:r>
              <a:rPr lang="hu-HU" dirty="0" err="1"/>
              <a:t>my</a:t>
            </a:r>
            <a:r>
              <a:rPr lang="hu-HU" dirty="0"/>
              <a:t> </a:t>
            </a:r>
            <a:r>
              <a:rPr lang="hu-HU" dirty="0" err="1"/>
              <a:t>teachers</a:t>
            </a:r>
            <a:endParaRPr lang="hu-HU" dirty="0"/>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313855" y="1803042"/>
            <a:ext cx="3605875" cy="4238983"/>
          </a:xfrm>
        </p:spPr>
      </p:pic>
      <p:pic>
        <p:nvPicPr>
          <p:cNvPr id="6" name="Tartalom helye 5"/>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370491" y="1803042"/>
            <a:ext cx="3266898" cy="4238983"/>
          </a:xfrm>
        </p:spPr>
      </p:pic>
    </p:spTree>
    <p:extLst>
      <p:ext uri="{BB962C8B-B14F-4D97-AF65-F5344CB8AC3E}">
        <p14:creationId xmlns:p14="http://schemas.microsoft.com/office/powerpoint/2010/main" val="1424813460"/>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Local </a:t>
            </a:r>
            <a:r>
              <a:rPr lang="hu-HU" dirty="0" err="1"/>
              <a:t>dishes</a:t>
            </a:r>
            <a:r>
              <a:rPr lang="hu-HU" dirty="0"/>
              <a:t>: </a:t>
            </a:r>
            <a:r>
              <a:rPr lang="hu-HU" dirty="0" err="1"/>
              <a:t>seafood</a:t>
            </a:r>
            <a:r>
              <a:rPr lang="hu-HU" dirty="0"/>
              <a:t> and </a:t>
            </a:r>
            <a:r>
              <a:rPr lang="hu-HU" dirty="0" err="1"/>
              <a:t>wild</a:t>
            </a:r>
            <a:r>
              <a:rPr lang="hu-HU" dirty="0"/>
              <a:t> </a:t>
            </a:r>
            <a:r>
              <a:rPr lang="hu-HU" dirty="0" err="1"/>
              <a:t>hare</a:t>
            </a:r>
            <a:r>
              <a:rPr lang="hu-HU" dirty="0"/>
              <a:t> </a:t>
            </a:r>
            <a:r>
              <a:rPr lang="hu-HU" dirty="0" err="1"/>
              <a:t>stew</a:t>
            </a:r>
            <a:endParaRPr lang="hu-HU" dirty="0"/>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rot="5400000">
            <a:off x="1279104" y="2336212"/>
            <a:ext cx="3881438" cy="3528601"/>
          </a:xfrm>
        </p:spPr>
      </p:pic>
      <p:pic>
        <p:nvPicPr>
          <p:cNvPr id="8" name="Tartalom helye 7"/>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5461842" y="2423469"/>
            <a:ext cx="3881437" cy="3354088"/>
          </a:xfrm>
        </p:spPr>
      </p:pic>
    </p:spTree>
    <p:extLst>
      <p:ext uri="{BB962C8B-B14F-4D97-AF65-F5344CB8AC3E}">
        <p14:creationId xmlns:p14="http://schemas.microsoft.com/office/powerpoint/2010/main" val="1320303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Free </a:t>
            </a:r>
            <a:r>
              <a:rPr lang="hu-HU" dirty="0" err="1"/>
              <a:t>time</a:t>
            </a:r>
            <a:endParaRPr lang="hu-HU" dirty="0"/>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313855" y="2160588"/>
            <a:ext cx="3451328" cy="4072787"/>
          </a:xfrm>
        </p:spPr>
      </p:pic>
      <p:pic>
        <p:nvPicPr>
          <p:cNvPr id="10" name="Tartalom helye 9"/>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089352" y="2160588"/>
            <a:ext cx="4184650" cy="4072787"/>
          </a:xfrm>
        </p:spPr>
      </p:pic>
    </p:spTree>
    <p:extLst>
      <p:ext uri="{BB962C8B-B14F-4D97-AF65-F5344CB8AC3E}">
        <p14:creationId xmlns:p14="http://schemas.microsoft.com/office/powerpoint/2010/main" val="125869366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Málta </a:t>
            </a:r>
            <a:r>
              <a:rPr lang="hu-HU" dirty="0" err="1"/>
              <a:t>by</a:t>
            </a:r>
            <a:r>
              <a:rPr lang="hu-HU" dirty="0"/>
              <a:t> </a:t>
            </a:r>
            <a:r>
              <a:rPr lang="hu-HU" dirty="0" err="1"/>
              <a:t>day</a:t>
            </a:r>
            <a:r>
              <a:rPr lang="hu-HU" dirty="0"/>
              <a:t> and </a:t>
            </a:r>
            <a:r>
              <a:rPr lang="hu-HU" dirty="0" err="1"/>
              <a:t>night</a:t>
            </a:r>
            <a:endParaRPr lang="hu-HU" dirty="0"/>
          </a:p>
        </p:txBody>
      </p:sp>
      <p:pic>
        <p:nvPicPr>
          <p:cNvPr id="7" name="Tartalom helye 6"/>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rot="5400000">
            <a:off x="4785995" y="2120073"/>
            <a:ext cx="4444647" cy="4065299"/>
          </a:xfrm>
        </p:spPr>
      </p:pic>
      <p:pic>
        <p:nvPicPr>
          <p:cNvPr id="18" name="Tartalom helye 17"/>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710516" y="2391862"/>
            <a:ext cx="4444644" cy="3521722"/>
          </a:xfrm>
        </p:spPr>
      </p:pic>
    </p:spTree>
    <p:extLst>
      <p:ext uri="{BB962C8B-B14F-4D97-AF65-F5344CB8AC3E}">
        <p14:creationId xmlns:p14="http://schemas.microsoft.com/office/powerpoint/2010/main" val="27668639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sym typeface="Wingdings" panose="05000000000000000000" pitchFamily="2" charset="2"/>
              </a:rPr>
              <a:t>Graduating</a:t>
            </a:r>
            <a:r>
              <a:rPr lang="hu-HU" dirty="0">
                <a:sym typeface="Wingdings" panose="05000000000000000000" pitchFamily="2" charset="2"/>
              </a:rPr>
              <a:t></a:t>
            </a:r>
            <a:endParaRPr lang="hu-HU" dirty="0"/>
          </a:p>
        </p:txBody>
      </p:sp>
      <p:pic>
        <p:nvPicPr>
          <p:cNvPr id="5" name="Tartalom helye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571433" y="1930401"/>
            <a:ext cx="2911077" cy="4111626"/>
          </a:xfrm>
        </p:spPr>
      </p:pic>
      <p:pic>
        <p:nvPicPr>
          <p:cNvPr id="6" name="Tartalom helye 5"/>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089525" y="1930400"/>
            <a:ext cx="3771140" cy="4111625"/>
          </a:xfrm>
        </p:spPr>
      </p:pic>
    </p:spTree>
    <p:extLst>
      <p:ext uri="{BB962C8B-B14F-4D97-AF65-F5344CB8AC3E}">
        <p14:creationId xmlns:p14="http://schemas.microsoft.com/office/powerpoint/2010/main" val="24842733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zetta">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549</TotalTime>
  <Words>127</Words>
  <Application>Microsoft Office PowerPoint</Application>
  <PresentationFormat>Szélesvásznú</PresentationFormat>
  <Paragraphs>11</Paragraphs>
  <Slides>10</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10</vt:i4>
      </vt:variant>
    </vt:vector>
  </HeadingPairs>
  <TitlesOfParts>
    <vt:vector size="15" baseType="lpstr">
      <vt:lpstr>Arial</vt:lpstr>
      <vt:lpstr>Trebuchet MS</vt:lpstr>
      <vt:lpstr>Wingdings</vt:lpstr>
      <vt:lpstr>Wingdings 3</vt:lpstr>
      <vt:lpstr>Fazetta</vt:lpstr>
      <vt:lpstr>Málta 29th Sept-October 11th,2024 Language course  General English and Digital skills </vt:lpstr>
      <vt:lpstr>Departure:Travelling by plane</vt:lpstr>
      <vt:lpstr>Accommodation: Hotel Dean Hamlet</vt:lpstr>
      <vt:lpstr>EC Language School Málta egy népszerű hely a nyelvtanulásra, mivel angol nyelvű környezet és kedvező éghajlat mellett tanulhatnak a diákok. A sziget számos nyelviskolát kínál, amelyek különböző szintű és típusú angol nyelvkurzusokat biztosítanak.Az EC nyelviskola világszerte ismert, és Málta egyik legnépszerűbb iskolája. Modern tantermei és különböző angol nyelvikurzusai (intenzív,általános angol, üzleti angol) vannak. </vt:lpstr>
      <vt:lpstr>       The school and my teachers</vt:lpstr>
      <vt:lpstr>Local dishes: seafood and wild hare stew</vt:lpstr>
      <vt:lpstr>Free time</vt:lpstr>
      <vt:lpstr>Málta by day and night</vt:lpstr>
      <vt:lpstr>Graduating</vt:lpstr>
      <vt:lpstr>See you next year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Málta</dc:title>
  <dc:creator>User</dc:creator>
  <cp:lastModifiedBy>Szanozsu</cp:lastModifiedBy>
  <cp:revision>16</cp:revision>
  <dcterms:created xsi:type="dcterms:W3CDTF">2025-01-28T11:47:24Z</dcterms:created>
  <dcterms:modified xsi:type="dcterms:W3CDTF">2025-04-02T13:33:12Z</dcterms:modified>
</cp:coreProperties>
</file>