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/>
              <a:t>Málta 24.10.27.-11.09.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3200" dirty="0" err="1"/>
              <a:t>Ecenglish</a:t>
            </a:r>
            <a:r>
              <a:rPr lang="hu-HU" sz="3200" dirty="0"/>
              <a:t> </a:t>
            </a:r>
            <a:r>
              <a:rPr lang="hu-HU" sz="3200" dirty="0" err="1"/>
              <a:t>Language</a:t>
            </a:r>
            <a:r>
              <a:rPr lang="hu-HU" sz="3200" dirty="0"/>
              <a:t> </a:t>
            </a:r>
            <a:r>
              <a:rPr lang="hu-HU" sz="3200" dirty="0" err="1"/>
              <a:t>School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77404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Valetta</a:t>
            </a:r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521" y="837399"/>
            <a:ext cx="6876000" cy="5157000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989230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9322" y="837398"/>
            <a:ext cx="6876000" cy="5157001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774408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5188" y="810398"/>
            <a:ext cx="6912000" cy="5184001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978639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5588" y="0"/>
            <a:ext cx="9108000" cy="6831001"/>
          </a:xfrm>
        </p:spPr>
      </p:pic>
    </p:spTree>
    <p:extLst>
      <p:ext uri="{BB962C8B-B14F-4D97-AF65-F5344CB8AC3E}">
        <p14:creationId xmlns:p14="http://schemas.microsoft.com/office/powerpoint/2010/main" val="37915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Blue</a:t>
            </a:r>
            <a:r>
              <a:rPr lang="hu-HU" dirty="0"/>
              <a:t> </a:t>
            </a:r>
            <a:r>
              <a:rPr lang="hu-HU" dirty="0" err="1"/>
              <a:t>Grotto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1587" y="-28972"/>
            <a:ext cx="8143346" cy="5024306"/>
          </a:xfrm>
        </p:spPr>
      </p:pic>
    </p:spTree>
    <p:extLst>
      <p:ext uri="{BB962C8B-B14F-4D97-AF65-F5344CB8AC3E}">
        <p14:creationId xmlns:p14="http://schemas.microsoft.com/office/powerpoint/2010/main" val="268571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1586" y="0"/>
            <a:ext cx="9650413" cy="6857999"/>
          </a:xfrm>
        </p:spPr>
      </p:pic>
    </p:spTree>
    <p:extLst>
      <p:ext uri="{BB962C8B-B14F-4D97-AF65-F5344CB8AC3E}">
        <p14:creationId xmlns:p14="http://schemas.microsoft.com/office/powerpoint/2010/main" val="321418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Mdina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5885" y="-1"/>
            <a:ext cx="6682647" cy="6858001"/>
          </a:xfrm>
        </p:spPr>
      </p:pic>
    </p:spTree>
    <p:extLst>
      <p:ext uri="{BB962C8B-B14F-4D97-AF65-F5344CB8AC3E}">
        <p14:creationId xmlns:p14="http://schemas.microsoft.com/office/powerpoint/2010/main" val="261545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My</a:t>
            </a:r>
            <a:r>
              <a:rPr lang="hu-HU" dirty="0"/>
              <a:t> </a:t>
            </a:r>
            <a:r>
              <a:rPr lang="hu-HU" dirty="0" err="1"/>
              <a:t>teacher</a:t>
            </a:r>
            <a:r>
              <a:rPr lang="hu-HU" dirty="0"/>
              <a:t> and I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8961" y="1100668"/>
            <a:ext cx="7145864" cy="4453466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775880592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</TotalTime>
  <Words>16</Words>
  <Application>Microsoft Office PowerPoint</Application>
  <PresentationFormat>Szélesvásznú</PresentationFormat>
  <Paragraphs>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Szelet</vt:lpstr>
      <vt:lpstr>Málta 24.10.27.-11.09.</vt:lpstr>
      <vt:lpstr>Valetta</vt:lpstr>
      <vt:lpstr>PowerPoint-bemutató</vt:lpstr>
      <vt:lpstr>PowerPoint-bemutató</vt:lpstr>
      <vt:lpstr>PowerPoint-bemutató</vt:lpstr>
      <vt:lpstr>Blue Grotto</vt:lpstr>
      <vt:lpstr>PowerPoint-bemutató</vt:lpstr>
      <vt:lpstr>Mdina</vt:lpstr>
      <vt:lpstr>My teacher and 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Málta 24.10.27.-11.09.</dc:title>
  <dc:creator>User</dc:creator>
  <cp:lastModifiedBy>Szanozsu</cp:lastModifiedBy>
  <cp:revision>4</cp:revision>
  <dcterms:created xsi:type="dcterms:W3CDTF">2025-01-28T08:19:18Z</dcterms:created>
  <dcterms:modified xsi:type="dcterms:W3CDTF">2025-03-26T09:47:29Z</dcterms:modified>
</cp:coreProperties>
</file>