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555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9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6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60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0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12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46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1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4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4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121B-ECAA-4A61-BE7F-2D484CE3D75D}" type="datetimeFigureOut">
              <a:rPr lang="hu-HU" smtClean="0"/>
              <a:t>2025. 03. 25.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B16D-2D9D-4D8B-88D5-566F82A5C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93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Footlight MT Light" panose="0204060206030A020304" pitchFamily="18" charset="0"/>
              </a:rPr>
              <a:t>Erasmus nyelvtanulási program</a:t>
            </a:r>
            <a:endParaRPr lang="hu-HU" dirty="0">
              <a:latin typeface="Footlight MT Light" panose="0204060206030A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smtClean="0"/>
              <a:t> </a:t>
            </a:r>
            <a:r>
              <a:rPr lang="en-US" b="1" i="1" dirty="0" smtClean="0">
                <a:latin typeface="Footlight MT Light" panose="0204060206030A020304" pitchFamily="18" charset="0"/>
              </a:rPr>
              <a:t>Dublin </a:t>
            </a:r>
            <a:r>
              <a:rPr lang="en-US" b="1" i="1" dirty="0" smtClean="0">
                <a:latin typeface="Footlight MT Light" panose="0204060206030A020304" pitchFamily="18" charset="0"/>
              </a:rPr>
              <a:t>01</a:t>
            </a:r>
            <a:r>
              <a:rPr lang="hu-HU" b="1" i="1" dirty="0" smtClean="0">
                <a:latin typeface="Footlight MT Light" panose="0204060206030A020304" pitchFamily="18" charset="0"/>
              </a:rPr>
              <a:t>.</a:t>
            </a:r>
            <a:r>
              <a:rPr lang="en-US" b="1" i="1" dirty="0" smtClean="0">
                <a:latin typeface="Footlight MT Light" panose="0204060206030A020304" pitchFamily="18" charset="0"/>
              </a:rPr>
              <a:t>07</a:t>
            </a:r>
            <a:r>
              <a:rPr lang="hu-HU" b="1" i="1" dirty="0" smtClean="0">
                <a:latin typeface="Footlight MT Light" panose="0204060206030A020304" pitchFamily="18" charset="0"/>
              </a:rPr>
              <a:t>.</a:t>
            </a:r>
            <a:r>
              <a:rPr lang="en-US" b="1" i="1" dirty="0" smtClean="0">
                <a:latin typeface="Footlight MT Light" panose="0204060206030A020304" pitchFamily="18" charset="0"/>
              </a:rPr>
              <a:t>2024 </a:t>
            </a:r>
            <a:r>
              <a:rPr lang="hu-HU" b="1" i="1" dirty="0" smtClean="0">
                <a:latin typeface="Footlight MT Light" panose="0204060206030A020304" pitchFamily="18" charset="0"/>
              </a:rPr>
              <a:t>–</a:t>
            </a:r>
            <a:r>
              <a:rPr lang="en-US" b="1" i="1" dirty="0" smtClean="0">
                <a:latin typeface="Footlight MT Light" panose="0204060206030A020304" pitchFamily="18" charset="0"/>
              </a:rPr>
              <a:t> 12</a:t>
            </a:r>
            <a:r>
              <a:rPr lang="hu-HU" b="1" i="1" dirty="0" smtClean="0">
                <a:latin typeface="Footlight MT Light" panose="0204060206030A020304" pitchFamily="18" charset="0"/>
              </a:rPr>
              <a:t>.</a:t>
            </a:r>
            <a:r>
              <a:rPr lang="en-US" b="1" i="1" dirty="0" smtClean="0">
                <a:latin typeface="Footlight MT Light" panose="0204060206030A020304" pitchFamily="18" charset="0"/>
              </a:rPr>
              <a:t>07</a:t>
            </a:r>
            <a:r>
              <a:rPr lang="hu-HU" b="1" i="1" dirty="0" smtClean="0">
                <a:latin typeface="Footlight MT Light" panose="0204060206030A020304" pitchFamily="18" charset="0"/>
              </a:rPr>
              <a:t>.</a:t>
            </a:r>
            <a:r>
              <a:rPr lang="en-US" b="1" i="1" dirty="0" smtClean="0">
                <a:latin typeface="Footlight MT Light" panose="0204060206030A020304" pitchFamily="18" charset="0"/>
              </a:rPr>
              <a:t>2024</a:t>
            </a:r>
            <a:endParaRPr lang="hu-HU" b="1" i="1" dirty="0" smtClean="0">
              <a:latin typeface="Footlight MT Light" panose="0204060206030A020304" pitchFamily="18" charset="0"/>
            </a:endParaRPr>
          </a:p>
          <a:p>
            <a:r>
              <a:rPr lang="hu-HU" b="1" i="1" dirty="0" smtClean="0">
                <a:latin typeface="Footlight MT Light" panose="0204060206030A020304" pitchFamily="18" charset="0"/>
              </a:rPr>
              <a:t>Készítette: File Zsuzsa és </a:t>
            </a:r>
            <a:r>
              <a:rPr lang="hu-HU" b="1" i="1" dirty="0" err="1" smtClean="0">
                <a:latin typeface="Footlight MT Light" panose="0204060206030A020304" pitchFamily="18" charset="0"/>
              </a:rPr>
              <a:t>Cserépyné</a:t>
            </a:r>
            <a:r>
              <a:rPr lang="hu-HU" b="1" i="1" dirty="0" smtClean="0">
                <a:latin typeface="Footlight MT Light" panose="0204060206030A020304" pitchFamily="18" charset="0"/>
              </a:rPr>
              <a:t> Varga Mária</a:t>
            </a:r>
            <a:r>
              <a:rPr lang="en-US" b="1" i="1" dirty="0" smtClean="0">
                <a:latin typeface="Footlight MT Light" panose="0204060206030A020304" pitchFamily="18" charset="0"/>
              </a:rPr>
              <a:t> </a:t>
            </a:r>
            <a:endParaRPr lang="hu-HU" b="1" i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28999" cy="909883"/>
          </a:xfrm>
        </p:spPr>
        <p:txBody>
          <a:bodyPr>
            <a:normAutofit/>
          </a:bodyPr>
          <a:lstStyle/>
          <a:p>
            <a:r>
              <a:rPr lang="hu-HU" sz="4800" b="1" i="1" dirty="0" smtClean="0">
                <a:latin typeface="Footlight MT Light" panose="0204060206030A020304" pitchFamily="18" charset="0"/>
              </a:rPr>
              <a:t>Tanulás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" y="995228"/>
            <a:ext cx="3901151" cy="292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20048"/>
            <a:ext cx="3740558" cy="280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15" y="4010636"/>
            <a:ext cx="3451539" cy="258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494" y="3340965"/>
            <a:ext cx="3818773" cy="286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33" y="96632"/>
            <a:ext cx="2433250" cy="324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églalap 10"/>
          <p:cNvSpPr/>
          <p:nvPr/>
        </p:nvSpPr>
        <p:spPr>
          <a:xfrm>
            <a:off x="0" y="3904952"/>
            <a:ext cx="2412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i="1" dirty="0" err="1" smtClean="0">
                <a:latin typeface="Footlight MT Light" panose="0204060206030A020304" pitchFamily="18" charset="0"/>
              </a:rPr>
              <a:t>Learning</a:t>
            </a:r>
            <a:endParaRPr lang="hu-HU" sz="4800" b="1" i="1" dirty="0" smtClean="0">
              <a:latin typeface="Footlight MT Light" panose="0204060206030A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892031" y="2914551"/>
            <a:ext cx="18961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i="1" dirty="0" smtClean="0">
                <a:latin typeface="Footlight MT Light" panose="0204060206030A020304" pitchFamily="18" charset="0"/>
              </a:rPr>
              <a:t>Group</a:t>
            </a:r>
          </a:p>
          <a:p>
            <a:pPr algn="ctr"/>
            <a:r>
              <a:rPr lang="hu-HU" sz="2400" b="1" i="1" dirty="0">
                <a:latin typeface="Footlight MT Light" panose="0204060206030A020304" pitchFamily="18" charset="0"/>
              </a:rPr>
              <a:t>l</a:t>
            </a:r>
            <a:r>
              <a:rPr lang="hu-HU" sz="2400" b="1" i="1" dirty="0" smtClean="0">
                <a:latin typeface="Footlight MT Light" panose="0204060206030A020304" pitchFamily="18" charset="0"/>
              </a:rPr>
              <a:t>itván</a:t>
            </a:r>
          </a:p>
          <a:p>
            <a:pPr algn="ctr"/>
            <a:r>
              <a:rPr lang="hu-HU" sz="2400" b="1" i="1" dirty="0">
                <a:latin typeface="Footlight MT Light" panose="0204060206030A020304" pitchFamily="18" charset="0"/>
              </a:rPr>
              <a:t>s</a:t>
            </a:r>
            <a:r>
              <a:rPr lang="hu-HU" sz="2400" b="1" i="1" dirty="0" smtClean="0">
                <a:latin typeface="Footlight MT Light" panose="0204060206030A020304" pitchFamily="18" charset="0"/>
              </a:rPr>
              <a:t>panyol magyar</a:t>
            </a:r>
            <a:endParaRPr lang="hu-HU" sz="2400" b="1" i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51743" cy="737961"/>
          </a:xfrm>
        </p:spPr>
        <p:txBody>
          <a:bodyPr>
            <a:noAutofit/>
          </a:bodyPr>
          <a:lstStyle/>
          <a:p>
            <a:r>
              <a:rPr lang="hu-HU" sz="4800" b="1" i="1" dirty="0" smtClean="0">
                <a:latin typeface="Footlight MT Light" panose="0204060206030A020304" pitchFamily="18" charset="0"/>
              </a:rPr>
              <a:t>Dublin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" y="1103086"/>
            <a:ext cx="2455579" cy="327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39" y="3564466"/>
            <a:ext cx="2470150" cy="329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14" y="208529"/>
            <a:ext cx="4044648" cy="303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7" y="3518908"/>
            <a:ext cx="3676952" cy="27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9" y="270385"/>
            <a:ext cx="3835853" cy="287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14" y="3518908"/>
            <a:ext cx="2504318" cy="333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7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086" y="321582"/>
            <a:ext cx="3527942" cy="985693"/>
          </a:xfrm>
        </p:spPr>
        <p:txBody>
          <a:bodyPr>
            <a:normAutofit/>
          </a:bodyPr>
          <a:lstStyle/>
          <a:p>
            <a:r>
              <a:rPr lang="hu-HU" sz="4800" b="1" i="1" dirty="0">
                <a:latin typeface="Footlight MT Light" panose="0204060206030A020304" pitchFamily="18" charset="0"/>
              </a:rPr>
              <a:t>K</a:t>
            </a:r>
            <a:r>
              <a:rPr lang="hu-HU" sz="4800" b="1" i="1" dirty="0" smtClean="0">
                <a:latin typeface="Footlight MT Light" panose="0204060206030A020304" pitchFamily="18" charset="0"/>
              </a:rPr>
              <a:t>irándulások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6" y="1204062"/>
            <a:ext cx="3348793" cy="251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00" y="13108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85" y="3715656"/>
            <a:ext cx="2356757" cy="314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45" y="4040413"/>
            <a:ext cx="3323771" cy="249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5" y="4281006"/>
            <a:ext cx="3435992" cy="257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131080"/>
            <a:ext cx="4397227" cy="329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5190708" y="3429000"/>
            <a:ext cx="2446986" cy="36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>
                <a:latin typeface="Footlight MT Light" panose="0204060206030A020304" pitchFamily="18" charset="0"/>
              </a:rPr>
              <a:t>Glendalough</a:t>
            </a:r>
            <a:endParaRPr lang="hu-HU" b="1" i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013" y="232227"/>
            <a:ext cx="3793730" cy="1018643"/>
          </a:xfrm>
        </p:spPr>
        <p:txBody>
          <a:bodyPr>
            <a:noAutofit/>
          </a:bodyPr>
          <a:lstStyle/>
          <a:p>
            <a:r>
              <a:rPr lang="hu-HU" sz="4800" b="1" i="1" dirty="0">
                <a:latin typeface="Footlight MT Light" panose="0204060206030A020304" pitchFamily="18" charset="0"/>
              </a:rPr>
              <a:t>K</a:t>
            </a:r>
            <a:r>
              <a:rPr lang="hu-HU" sz="4800" b="1" i="1" dirty="0" smtClean="0">
                <a:latin typeface="Footlight MT Light" panose="0204060206030A020304" pitchFamily="18" charset="0"/>
              </a:rPr>
              <a:t>irándulások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" y="4203246"/>
            <a:ext cx="3352195" cy="251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43" y="741548"/>
            <a:ext cx="3239407" cy="431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44" y="1095675"/>
            <a:ext cx="2330678" cy="310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6" y="206070"/>
            <a:ext cx="2945494" cy="392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86" y="3219449"/>
            <a:ext cx="2623457" cy="349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6420854" y="2187560"/>
            <a:ext cx="195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Footlight MT Light" panose="0204060206030A020304" pitchFamily="18" charset="0"/>
              </a:rPr>
              <a:t>Moher sziklák</a:t>
            </a:r>
            <a:endParaRPr lang="hu-HU" sz="2000" b="1" i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64429" cy="1325563"/>
          </a:xfrm>
        </p:spPr>
        <p:txBody>
          <a:bodyPr>
            <a:normAutofit/>
          </a:bodyPr>
          <a:lstStyle/>
          <a:p>
            <a:r>
              <a:rPr lang="hu-HU" sz="4800" b="1" i="1" dirty="0" smtClean="0">
                <a:latin typeface="Footlight MT Light" panose="0204060206030A020304" pitchFamily="18" charset="0"/>
              </a:rPr>
              <a:t>Érdekességek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8" y="190954"/>
            <a:ext cx="3686628" cy="27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42" y="2720630"/>
            <a:ext cx="2719193" cy="362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2843" y="2733371"/>
            <a:ext cx="2876552" cy="383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3" y="1786615"/>
            <a:ext cx="3068864" cy="409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1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i="1" dirty="0" smtClean="0">
                <a:latin typeface="Footlight MT Light" panose="0204060206030A020304" pitchFamily="18" charset="0"/>
              </a:rPr>
              <a:t>Köszönöm a figyelmet!</a:t>
            </a:r>
            <a:br>
              <a:rPr lang="hu-HU" sz="4800" b="1" i="1" dirty="0" smtClean="0">
                <a:latin typeface="Footlight MT Light" panose="0204060206030A020304" pitchFamily="18" charset="0"/>
              </a:rPr>
            </a:br>
            <a:r>
              <a:rPr lang="hu-HU" sz="4800" b="1" i="1" dirty="0" err="1" smtClean="0">
                <a:latin typeface="Footlight MT Light" panose="0204060206030A020304" pitchFamily="18" charset="0"/>
              </a:rPr>
              <a:t>Thanks</a:t>
            </a:r>
            <a:r>
              <a:rPr lang="hu-HU" sz="4800" b="1" i="1" dirty="0" smtClean="0">
                <a:latin typeface="Footlight MT Light" panose="0204060206030A020304" pitchFamily="18" charset="0"/>
              </a:rPr>
              <a:t> a </a:t>
            </a:r>
            <a:r>
              <a:rPr lang="hu-HU" sz="4800" b="1" i="1" dirty="0" err="1" smtClean="0">
                <a:latin typeface="Footlight MT Light" panose="0204060206030A020304" pitchFamily="18" charset="0"/>
              </a:rPr>
              <a:t>million</a:t>
            </a:r>
            <a:r>
              <a:rPr lang="hu-HU" sz="4800" b="1" i="1" dirty="0" smtClean="0">
                <a:latin typeface="Footlight MT Light" panose="0204060206030A020304" pitchFamily="18" charset="0"/>
              </a:rPr>
              <a:t>!</a:t>
            </a:r>
            <a:endParaRPr lang="hu-HU" sz="4800" b="1" i="1" dirty="0">
              <a:latin typeface="Footlight MT Light" panose="0204060206030A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5490"/>
            <a:ext cx="3847563" cy="38475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7" y="1690688"/>
            <a:ext cx="3907128" cy="463754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70" y="3504998"/>
            <a:ext cx="21336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41</Words>
  <Application>Microsoft Office PowerPoint</Application>
  <PresentationFormat>Szélesvásznú</PresentationFormat>
  <Paragraphs>16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Footlight MT Light</vt:lpstr>
      <vt:lpstr>Office-téma</vt:lpstr>
      <vt:lpstr>Erasmus nyelvtanulási program</vt:lpstr>
      <vt:lpstr>Tanulás</vt:lpstr>
      <vt:lpstr>Dublin</vt:lpstr>
      <vt:lpstr>Kirándulások</vt:lpstr>
      <vt:lpstr>Kirándulások</vt:lpstr>
      <vt:lpstr>Érdekességek</vt:lpstr>
      <vt:lpstr>Köszönöm a figyelmet! Thanks a million!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nyelvtanulási program</dc:title>
  <dc:creator>File Zsuzsa</dc:creator>
  <cp:lastModifiedBy>File Zsuzsa</cp:lastModifiedBy>
  <cp:revision>12</cp:revision>
  <dcterms:created xsi:type="dcterms:W3CDTF">2024-08-27T20:09:32Z</dcterms:created>
  <dcterms:modified xsi:type="dcterms:W3CDTF">2025-03-25T17:54:17Z</dcterms:modified>
</cp:coreProperties>
</file>