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3B2E74-29F4-4708-84C8-47E089E0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8782" y="1287584"/>
            <a:ext cx="8915399" cy="2262781"/>
          </a:xfrm>
        </p:spPr>
        <p:txBody>
          <a:bodyPr/>
          <a:lstStyle/>
          <a:p>
            <a:pPr algn="ctr"/>
            <a:r>
              <a:rPr lang="hu-HU" dirty="0"/>
              <a:t>Angol nyelvtanfolyam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454FB84-D9F9-44F6-8B3D-6E7C59785F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hu-HU" dirty="0"/>
              <a:t>MÁLTA</a:t>
            </a:r>
          </a:p>
          <a:p>
            <a:pPr algn="ctr"/>
            <a:r>
              <a:rPr lang="hu-HU" dirty="0"/>
              <a:t>2023.09.23-2023.10.06</a:t>
            </a:r>
          </a:p>
        </p:txBody>
      </p:sp>
    </p:spTree>
    <p:extLst>
      <p:ext uri="{BB962C8B-B14F-4D97-AF65-F5344CB8AC3E}">
        <p14:creationId xmlns:p14="http://schemas.microsoft.com/office/powerpoint/2010/main" val="1551335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BDCA74-D84B-4ADA-B983-4ECD31DDE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Tanítás után szervezett programok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C4AEDE-8276-401C-8C6D-5E0F452712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0705" y="1257871"/>
            <a:ext cx="4313864" cy="3777622"/>
          </a:xfrm>
        </p:spPr>
        <p:txBody>
          <a:bodyPr/>
          <a:lstStyle/>
          <a:p>
            <a:r>
              <a:rPr lang="hu-HU" dirty="0"/>
              <a:t>Kulturális programok</a:t>
            </a:r>
          </a:p>
          <a:p>
            <a:r>
              <a:rPr lang="hu-HU" dirty="0"/>
              <a:t>Szabadidős programok</a:t>
            </a:r>
          </a:p>
          <a:p>
            <a:r>
              <a:rPr lang="hu-HU" dirty="0"/>
              <a:t>Szórakozás</a:t>
            </a:r>
          </a:p>
          <a:p>
            <a:r>
              <a:rPr lang="hu-HU" dirty="0"/>
              <a:t>Kirándulás</a:t>
            </a:r>
          </a:p>
          <a:p>
            <a:r>
              <a:rPr lang="hu-HU" dirty="0"/>
              <a:t>Ezek különböző díjazás ellenében történnek, de önkéntes alapon.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D447A5F6-A47D-43E7-8FDC-D1FC8C3669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80315" y="1264555"/>
            <a:ext cx="3101916" cy="2326437"/>
          </a:xfr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72374AD-7FC7-4B33-90CB-DF6D934FC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002610" y="3668612"/>
            <a:ext cx="3645015" cy="273376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E663DFC6-693D-4AC2-B2ED-1FDB43BDF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536" y="3489820"/>
            <a:ext cx="4490906" cy="336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24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040B0D-4CEA-4AFA-BF3B-2FCE00E32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Kurzus végén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5114D8-262F-452C-9FF3-57B2FA5685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/>
              <a:t>Záróteszt megírása.</a:t>
            </a:r>
          </a:p>
          <a:p>
            <a:r>
              <a:rPr lang="hu-HU" dirty="0"/>
              <a:t>Tanúsítvány átvétele a teljesítésről.</a:t>
            </a:r>
          </a:p>
          <a:p>
            <a:r>
              <a:rPr lang="hu-HU" dirty="0"/>
              <a:t>Jelenléti oktatás szigorú megkövetelése.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284F54C-6B0A-4F5B-9103-501589688B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984391"/>
            <a:ext cx="5719994" cy="407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75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622019-A9A8-4224-9998-6E7C41CB75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u-HU" dirty="0"/>
              <a:t>Köszönöm a figyelmet!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CD3B445-2E67-4AE5-AC8C-CC6F6EBEEB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91634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663165-E808-4651-8A85-994B60A07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Jelentkezés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ECDAB65-A7D2-454B-8871-C512D74D7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r>
              <a:rPr lang="hu-HU" dirty="0"/>
              <a:t>Az iskolában jeleztem, hogy szeretnék részt venni a megpályázni kívánt nyelvtanfolyamon.</a:t>
            </a:r>
          </a:p>
          <a:p>
            <a:r>
              <a:rPr lang="hu-HU" dirty="0"/>
              <a:t>A pályázat sikeres lett, bekerültem a résztvevők közé.</a:t>
            </a:r>
          </a:p>
          <a:p>
            <a:r>
              <a:rPr lang="hu-HU" dirty="0"/>
              <a:t>Nyelviskola kiválasztása. (EC-Málta 30+)</a:t>
            </a:r>
          </a:p>
          <a:p>
            <a:r>
              <a:rPr lang="hu-HU" dirty="0"/>
              <a:t>Időpont megválasztás (2023.09.23.-2023.10.06.)</a:t>
            </a:r>
          </a:p>
          <a:p>
            <a:r>
              <a:rPr lang="hu-HU" dirty="0"/>
              <a:t>Szállás foglalás</a:t>
            </a:r>
          </a:p>
          <a:p>
            <a:r>
              <a:rPr lang="hu-HU" dirty="0"/>
              <a:t>Utazás szervezés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45578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38C4ED-4646-4443-A32D-677CAF5E0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Nyelviskola kiválasztása. (EC-Málta 30+)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16E8B05-0443-43A7-AF08-03BFF5FDCE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/>
              <a:t>Miért Málta?</a:t>
            </a:r>
          </a:p>
          <a:p>
            <a:r>
              <a:rPr lang="hu-HU" dirty="0"/>
              <a:t>Sokan voltak már ott, és csak pozitív véleményeket hallottam az iskoláról.</a:t>
            </a:r>
          </a:p>
          <a:p>
            <a:r>
              <a:rPr lang="hu-HU" dirty="0"/>
              <a:t>Jó az időjárás.</a:t>
            </a:r>
          </a:p>
          <a:p>
            <a:r>
              <a:rPr lang="hu-HU" dirty="0"/>
              <a:t>Szép és érdekes a hely.</a:t>
            </a:r>
          </a:p>
          <a:p>
            <a:r>
              <a:rPr lang="hu-HU" dirty="0"/>
              <a:t>Sok a látnivaló.</a:t>
            </a:r>
          </a:p>
          <a:p>
            <a:endParaRPr lang="hu-HU" dirty="0"/>
          </a:p>
        </p:txBody>
      </p:sp>
      <p:pic>
        <p:nvPicPr>
          <p:cNvPr id="1028" name="Picture 4" descr="https://d2sj6gv6213dvd.cloudfront.net/files/640x480/EC-malta-school-exterior.jpg">
            <a:extLst>
              <a:ext uri="{FF2B5EF4-FFF2-40B4-BE49-F238E27FC236}">
                <a16:creationId xmlns:a16="http://schemas.microsoft.com/office/drawing/2014/main" id="{7F7E923C-9C0C-4EB9-B277-AB86F7CB2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704" y="1905000"/>
            <a:ext cx="304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820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52123E-FF88-4183-8CAE-6F47A8254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Utazás, szállás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FE5C76B-F12A-4813-980D-FDBD4E9D60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/>
              <a:t>Utazás repülővel történt.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Szállás saját szervezésben.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5C24657-6027-4889-B154-1B5CB91C29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18590" y="4011601"/>
            <a:ext cx="5553984" cy="281935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BCCFAF3-F8B5-4AD8-BC1A-CE1AFB023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590" y="1192250"/>
            <a:ext cx="5563142" cy="281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32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59976A-BFA5-4981-A87B-5BC896E74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Órarend a kéthetes turnusra</a:t>
            </a:r>
            <a:br>
              <a:rPr lang="hu-HU" dirty="0"/>
            </a:br>
            <a:r>
              <a:rPr lang="hu-HU" dirty="0"/>
              <a:t>(„B” változat szerint jártam)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A77EE916-7306-4F73-9FA5-4EF970C99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0481" y="1979802"/>
            <a:ext cx="9613145" cy="425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32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3A9F31-C424-4A46-B3D9-E2B8D0D3B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Nyelvtanulás a csoportban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04DE3B4-FC2B-495C-862C-5753925335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Előzetes teszt alapján besoroltak a tudásszintnek megfelelő csoportba.</a:t>
            </a:r>
          </a:p>
          <a:p>
            <a:r>
              <a:rPr lang="hu-HU" dirty="0"/>
              <a:t>Csatlakoztam a csoporthoz, akik a világ minden részéről érkeztek.</a:t>
            </a:r>
          </a:p>
          <a:p>
            <a:r>
              <a:rPr lang="hu-HU" dirty="0"/>
              <a:t>10-12 fő egy csoportba.</a:t>
            </a:r>
          </a:p>
          <a:p>
            <a:r>
              <a:rPr lang="hu-HU" dirty="0"/>
              <a:t>Van aki egy hétre, van aki több hónapra is érkezik.</a:t>
            </a:r>
          </a:p>
          <a:p>
            <a:r>
              <a:rPr lang="hu-HU" dirty="0"/>
              <a:t>A csoportból hetente néhányan hazautaznak, néhányan érkeznek.</a:t>
            </a:r>
          </a:p>
          <a:p>
            <a:r>
              <a:rPr lang="hu-HU" dirty="0"/>
              <a:t>Házi feladat is volt.</a:t>
            </a:r>
          </a:p>
        </p:txBody>
      </p:sp>
      <p:pic>
        <p:nvPicPr>
          <p:cNvPr id="2050" name="Picture 2" descr="https://d2sj6gv6213dvd.cloudfront.net/files/640x480/EC-malta-school-reception.jpg">
            <a:extLst>
              <a:ext uri="{FF2B5EF4-FFF2-40B4-BE49-F238E27FC236}">
                <a16:creationId xmlns:a16="http://schemas.microsoft.com/office/drawing/2014/main" id="{8E76DDFB-509F-42B2-BF16-FB17D26FB0B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100" y="2433306"/>
            <a:ext cx="4313238" cy="287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007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08E2EF-5C4C-44EA-85A4-D0FADB581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Nyelvtanulás a csoportban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287D6FB-758A-4413-BFE3-BAF151BE46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/>
              <a:t>Hat emeleten vannak az oktatótermek.</a:t>
            </a:r>
          </a:p>
          <a:p>
            <a:r>
              <a:rPr lang="hu-HU" dirty="0"/>
              <a:t>Egy szinten 8 terem.</a:t>
            </a:r>
          </a:p>
          <a:p>
            <a:r>
              <a:rPr lang="hu-HU" dirty="0"/>
              <a:t>Egy szinten közel azonos nyelvtudással rendelkezők vannak.</a:t>
            </a:r>
          </a:p>
          <a:p>
            <a:r>
              <a:rPr lang="hu-HU" dirty="0"/>
              <a:t>Az alsóbb emeleteken magasabb a tudás.</a:t>
            </a:r>
          </a:p>
        </p:txBody>
      </p:sp>
      <p:pic>
        <p:nvPicPr>
          <p:cNvPr id="3074" name="Picture 2" descr="https://d2sj6gv6213dvd.cloudfront.net/files/640x480/EC-malta-classroom.jpg">
            <a:extLst>
              <a:ext uri="{FF2B5EF4-FFF2-40B4-BE49-F238E27FC236}">
                <a16:creationId xmlns:a16="http://schemas.microsoft.com/office/drawing/2014/main" id="{F6AF3CDF-5344-4D2F-BCA3-82C85A5BE11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50" y="2779380"/>
            <a:ext cx="4623618" cy="307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261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1C2EE1-A33E-4DA8-AF6F-1E45F2E51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Nyelvtanulás a csoportban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4F83D4E-3494-4C51-8243-32B5E8671D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/>
              <a:t>A kurzus kiválasztásánál van lehetőség plusz órákat is megjelölni, és annak megfelelően határozzák meg a díját.</a:t>
            </a:r>
          </a:p>
          <a:p>
            <a:r>
              <a:rPr lang="hu-HU" dirty="0"/>
              <a:t>Kisebb csoportokban folyik ott az oktatás.</a:t>
            </a:r>
          </a:p>
        </p:txBody>
      </p:sp>
      <p:pic>
        <p:nvPicPr>
          <p:cNvPr id="4098" name="Picture 2" descr="https://d2sj6gv6213dvd.cloudfront.net/files/640x480/EC-malta-students-in-class.jpg">
            <a:extLst>
              <a:ext uri="{FF2B5EF4-FFF2-40B4-BE49-F238E27FC236}">
                <a16:creationId xmlns:a16="http://schemas.microsoft.com/office/drawing/2014/main" id="{2A1646B7-DAEB-4185-B040-701207F9238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76" y="2133600"/>
            <a:ext cx="5202376" cy="340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008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F79B6E-8068-434E-B0C0-6C20FA6CB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Oktatótermek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5C9DFD4-25CF-45FF-A5BB-48581D9FA1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/>
              <a:t>Az oktatótermek hasonló kialakításúak és felszereltségűek.</a:t>
            </a:r>
          </a:p>
          <a:p>
            <a:r>
              <a:rPr lang="hu-HU" dirty="0"/>
              <a:t>Digitális tananyagokat használnak leginkább, tankönyvet is adnak a tananyaghoz.</a:t>
            </a:r>
          </a:p>
          <a:p>
            <a:r>
              <a:rPr lang="hu-HU" dirty="0"/>
              <a:t>Szinte folyamatosan beszélgetésre ösztönzik az embert.</a:t>
            </a:r>
          </a:p>
          <a:p>
            <a:r>
              <a:rPr lang="hu-HU" dirty="0"/>
              <a:t>Több kevesebb sikerrel.</a:t>
            </a:r>
          </a:p>
        </p:txBody>
      </p:sp>
      <p:pic>
        <p:nvPicPr>
          <p:cNvPr id="5124" name="Picture 4" descr="https://d2sj6gv6213dvd.cloudfront.net/files/School/22493/640x480/IMG_1406.jpg">
            <a:extLst>
              <a:ext uri="{FF2B5EF4-FFF2-40B4-BE49-F238E27FC236}">
                <a16:creationId xmlns:a16="http://schemas.microsoft.com/office/drawing/2014/main" id="{2DFD480E-09BB-41C1-8486-363CAA5D8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397" y="1408830"/>
            <a:ext cx="5332603" cy="399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100796"/>
      </p:ext>
    </p:extLst>
  </p:cSld>
  <p:clrMapOvr>
    <a:masterClrMapping/>
  </p:clrMapOvr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287</Words>
  <Application>Microsoft Office PowerPoint</Application>
  <PresentationFormat>Szélesvásznú</PresentationFormat>
  <Paragraphs>54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Szálak</vt:lpstr>
      <vt:lpstr>Angol nyelvtanfolyam </vt:lpstr>
      <vt:lpstr>Jelentkezés</vt:lpstr>
      <vt:lpstr>Nyelviskola kiválasztása. (EC-Málta 30+) </vt:lpstr>
      <vt:lpstr>Utazás, szállás</vt:lpstr>
      <vt:lpstr>Órarend a kéthetes turnusra („B” változat szerint jártam)</vt:lpstr>
      <vt:lpstr>Nyelvtanulás a csoportban</vt:lpstr>
      <vt:lpstr>Nyelvtanulás a csoportban</vt:lpstr>
      <vt:lpstr>Nyelvtanulás a csoportban</vt:lpstr>
      <vt:lpstr>Oktatótermek</vt:lpstr>
      <vt:lpstr>Tanítás után szervezett programok</vt:lpstr>
      <vt:lpstr>Kurzus végén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Nagy László</dc:creator>
  <cp:lastModifiedBy>Nagy László</cp:lastModifiedBy>
  <cp:revision>12</cp:revision>
  <dcterms:created xsi:type="dcterms:W3CDTF">2023-12-11T18:06:39Z</dcterms:created>
  <dcterms:modified xsi:type="dcterms:W3CDTF">2023-12-11T19:20:32Z</dcterms:modified>
</cp:coreProperties>
</file>