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" Type="http://schemas.openxmlformats.org/officeDocument/2006/relationships/image" Target="../media/image109.png"/><Relationship Id="rId21" Type="http://schemas.openxmlformats.org/officeDocument/2006/relationships/image" Target="../media/image127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1.jpe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29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129.png"/><Relationship Id="rId28" Type="http://schemas.openxmlformats.org/officeDocument/2006/relationships/image" Target="../media/image134.jpeg"/><Relationship Id="rId10" Type="http://schemas.openxmlformats.org/officeDocument/2006/relationships/image" Target="../media/image116.jpeg"/><Relationship Id="rId19" Type="http://schemas.openxmlformats.org/officeDocument/2006/relationships/image" Target="../media/image125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Relationship Id="rId27" Type="http://schemas.openxmlformats.org/officeDocument/2006/relationships/image" Target="../media/image1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image" Target="../media/image50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" Type="http://schemas.openxmlformats.org/officeDocument/2006/relationships/image" Target="../media/image31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10" Type="http://schemas.openxmlformats.org/officeDocument/2006/relationships/image" Target="../media/image39.jpeg"/><Relationship Id="rId19" Type="http://schemas.openxmlformats.org/officeDocument/2006/relationships/image" Target="../media/image48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jpe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53.jp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7.jpe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17" Type="http://schemas.openxmlformats.org/officeDocument/2006/relationships/image" Target="../media/image83.jpeg"/><Relationship Id="rId2" Type="http://schemas.openxmlformats.org/officeDocument/2006/relationships/image" Target="../media/image68.png"/><Relationship Id="rId16" Type="http://schemas.openxmlformats.org/officeDocument/2006/relationships/image" Target="../media/image82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12" Type="http://schemas.openxmlformats.org/officeDocument/2006/relationships/image" Target="../media/image10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5" Type="http://schemas.openxmlformats.org/officeDocument/2006/relationships/image" Target="../media/image98.pn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Relationship Id="rId14" Type="http://schemas.openxmlformats.org/officeDocument/2006/relationships/image" Target="../media/image10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91132C-5A10-4997-BFEC-045E3E1832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Bar le </a:t>
            </a:r>
            <a:r>
              <a:rPr lang="hu-HU" dirty="0" err="1"/>
              <a:t>duc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828BC02-848F-4068-B541-7F8042E6E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671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00A34B-E802-4869-82CB-C5EF68E7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17825"/>
          </a:xfrm>
        </p:spPr>
        <p:txBody>
          <a:bodyPr>
            <a:normAutofit fontScale="90000"/>
          </a:bodyPr>
          <a:lstStyle/>
          <a:p>
            <a:r>
              <a:rPr lang="hu-HU" dirty="0"/>
              <a:t>szabadidő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FBE6BB48-5D2D-4BFD-9E17-24E1CA1665C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16" y="1214243"/>
            <a:ext cx="2343703" cy="380669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4344953-034D-44EB-943F-28BE9AFBB6F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858" y="1209461"/>
            <a:ext cx="2138975" cy="381073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A1E739A-26F9-4C32-90DB-60ABDE0BC8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C6510FA-2207-49FE-93C0-86A23E2723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181" y="1209461"/>
            <a:ext cx="5828281" cy="436511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568DEDD-5484-4433-BDFD-41BC7BC1A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341" y="1628924"/>
            <a:ext cx="6012409" cy="339127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3C3F555-53BC-48E2-86AE-6C4D2F03B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221" y="1887329"/>
            <a:ext cx="6017194" cy="339127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9BE6086-E0DB-40B0-B0C4-7CA36E6E80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626" y="877429"/>
            <a:ext cx="6431837" cy="482845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3A1010A-F4EF-4131-A461-D6CA949D52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16" y="1522170"/>
            <a:ext cx="7104645" cy="3998789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C2D46745-4FE0-435B-AA3B-5795AED68A9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514904"/>
            <a:ext cx="3567991" cy="634309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7C8E8B1-37C5-4C9B-82B3-5A85EECDEF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625" y="603030"/>
            <a:ext cx="3283351" cy="583706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31844BB-CD2F-4D7E-AF0E-C82B5C7A40D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755" y="1266192"/>
            <a:ext cx="8254235" cy="4640595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67C60C6-7E85-4B30-8003-A6AECBB03E1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140" y="603029"/>
            <a:ext cx="7353463" cy="551509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EF65AE1-13FE-4E31-8615-CD128116638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083" y="1371421"/>
            <a:ext cx="7315834" cy="4115157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B9E6765C-A3CE-4049-8EE8-8AD5C9A5FE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011" y="1370519"/>
            <a:ext cx="7504812" cy="4223418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C020A917-6776-4A00-85AE-53133DFF5D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917" y="1188291"/>
            <a:ext cx="7826849" cy="4406714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CA3D729D-844D-495C-A32C-EABD7F6BF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113" y="1283425"/>
            <a:ext cx="7764844" cy="4362461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B1DCB53F-97DF-490A-A3D2-433CA374C7B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1991" y="326968"/>
            <a:ext cx="9241654" cy="5198430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39F9C87A-480C-407B-9B15-943EEF8B1B7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217" y="603029"/>
            <a:ext cx="4974181" cy="5920192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E7F8EE5D-EC91-497C-95B8-427BC6A7C0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970" y="-29369"/>
            <a:ext cx="4988150" cy="6642045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B241CD5F-26B3-49FE-8292-453FF78FAF1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778" y="956857"/>
            <a:ext cx="6596444" cy="4944285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14B5DC3D-DE47-477B-A57C-3BC2820810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083" y="1332600"/>
            <a:ext cx="7382635" cy="4155199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479F7099-1589-413A-B648-C309A4B966F3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448" y="798348"/>
            <a:ext cx="7017104" cy="5261304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DE69E2B3-2621-48D1-9D69-02AD406ECF67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2902" y="280378"/>
            <a:ext cx="8296718" cy="6222539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27D1FAFC-EAB3-4F19-A846-27A19EFF233D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85" y="1008118"/>
            <a:ext cx="9296135" cy="5229076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5B625ADE-F92B-4BC6-83BB-5B0D6E86AFB2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5769" y="1474481"/>
            <a:ext cx="7760204" cy="4365115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07FBC0FF-250D-4D93-8D14-E2E4A2BB50CE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386" y="1044423"/>
            <a:ext cx="8667750" cy="4875609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114E59FE-5AA5-410F-AB32-69843A2B6038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177" y="1103119"/>
            <a:ext cx="8656715" cy="4869402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AEF9F336-949A-4C96-B306-889F0EDC89EF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8" y="879074"/>
            <a:ext cx="10138299" cy="57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309904-F640-49F3-8DDB-5FB05CC47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Szabadidő-játék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29EF52E-E8F1-4AEA-95FC-FA21806F54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234" y="2366963"/>
            <a:ext cx="6087532" cy="3424237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96DE363-2E1C-4662-8A0F-886C71B2D3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20E8B16-8746-4D27-9AD9-FAD5266E34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628" y="419100"/>
            <a:ext cx="7162800" cy="53721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3158314-349A-4A32-8042-F24B62BE1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822" y="296840"/>
            <a:ext cx="4592411" cy="612321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8026C45-2B65-41F9-8EE6-1BA5D8F520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51114"/>
            <a:ext cx="8142515" cy="6106886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6277304-DA18-4D4A-A638-EF26FBA754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84" y="751114"/>
            <a:ext cx="8142515" cy="610688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1FBC106-5ACC-43B2-8D0F-D954812B59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708" y="419100"/>
            <a:ext cx="4343400" cy="579120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C8A2D762-9CF1-4916-A0C3-27B844997C4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13" y="551697"/>
            <a:ext cx="4343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9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F52AC9-980F-45EA-BDBB-E2613042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77423"/>
            <a:ext cx="10364451" cy="723330"/>
          </a:xfrm>
        </p:spPr>
        <p:txBody>
          <a:bodyPr/>
          <a:lstStyle/>
          <a:p>
            <a:r>
              <a:rPr lang="hu-HU" dirty="0"/>
              <a:t>utazás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2215188-FFE9-4D06-A1B3-9B9CE61D8A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789" y="1225117"/>
            <a:ext cx="6528047" cy="4896035"/>
          </a:xfrm>
          <a:prstGeom prst="rect">
            <a:avLst/>
          </a:prstGeom>
        </p:spPr>
      </p:pic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3252402F-BED2-498D-AAEE-00CF1EF300A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2789" y="819952"/>
            <a:ext cx="6528047" cy="5678501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49D891-FF46-4224-9BD1-32AAC970E2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659" y="819952"/>
            <a:ext cx="7672552" cy="575441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200400D-3967-4E81-B9AD-B01D7DF5C0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659" y="824077"/>
            <a:ext cx="7672552" cy="575028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EABDB7B4-0801-44C5-B5D2-75B4B3E82A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370" y="819952"/>
            <a:ext cx="7966841" cy="597513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B50DD03-36CE-4906-9245-0876477D4E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268" y="841351"/>
            <a:ext cx="7961087" cy="595373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9AD0A53-DAAF-4DD7-BFC6-E9D3CECEE6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196" y="862511"/>
            <a:ext cx="7961087" cy="597081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488417B-0EE4-46FF-B23C-17D643C0BD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152" y="819953"/>
            <a:ext cx="4551432" cy="606857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678201E3-97FE-41CE-BA04-141830EF456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73573"/>
            <a:ext cx="9144000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71835BE-6B07-46FC-84F8-B1904B8A40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012" y="-73573"/>
            <a:ext cx="5133975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4DC2017-26DF-40A4-A9B8-07CCEADC25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0947" y="0"/>
            <a:ext cx="5130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CA8A88-67E9-4137-961F-3F21E7119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48284"/>
          </a:xfrm>
        </p:spPr>
        <p:txBody>
          <a:bodyPr>
            <a:normAutofit fontScale="90000"/>
          </a:bodyPr>
          <a:lstStyle/>
          <a:p>
            <a:r>
              <a:rPr lang="hu-HU" dirty="0"/>
              <a:t>Cukrász gyakorlat 1.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A9B72DF0-7C5E-4524-8D66-953E7B32607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3056" y="1512888"/>
            <a:ext cx="7605888" cy="4278312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74A1A7A-C387-4E1B-82E7-3CBF896018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284" y="115614"/>
            <a:ext cx="5143500" cy="68580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5E49BCC-71A5-46A6-B542-3F0858EEAD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794" y="115614"/>
            <a:ext cx="5143500" cy="68580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9A9EEA5-0E11-4341-9802-D90DC25AC7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42" y="532086"/>
            <a:ext cx="7725103" cy="5793827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752234D-6053-4BAD-9DD3-AAD8B193A8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74" y="581709"/>
            <a:ext cx="8187559" cy="614066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BD48604-BAA5-4FCC-8819-43A54F201A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526" y="-1"/>
            <a:ext cx="5143500" cy="685800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7942E2F5-356A-43CC-A4D4-CA62D28F6A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28" y="313695"/>
            <a:ext cx="8544910" cy="640868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DEC10CA2-AA4C-4DB1-A0ED-BD3A47B9F93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28" y="349140"/>
            <a:ext cx="11361683" cy="6390947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DF919946-4642-49AF-852B-5FB852172EF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122" y="13562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7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7683FB-0329-4632-895F-8763F3EE1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Cukrász 2.gyakorlat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8021F212-8D74-424C-AA0B-4A9801FE881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567" y="281345"/>
            <a:ext cx="4813736" cy="641831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D3529E1-1C1E-4032-8FC6-FC3EDC15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644" y="281345"/>
            <a:ext cx="8498102" cy="637073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CE6B612-027F-432D-8CA8-5617947286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572" y="233763"/>
            <a:ext cx="4815963" cy="641831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1EAF2D6-D32E-4DA3-805E-45750E05EB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843" y="233763"/>
            <a:ext cx="4815962" cy="641831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F3D9F59-E072-48F0-9CAF-0287B4D6C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669" y="282532"/>
            <a:ext cx="8399077" cy="629412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D5A7311-D7A2-450C-91BD-90BC9732F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572" y="281543"/>
            <a:ext cx="8396174" cy="629392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EF340FF-7656-4E5F-9D6B-D0724EEF2C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44" y="124514"/>
            <a:ext cx="8977980" cy="673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A1E823-31ED-48B8-8C67-3D368259A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Cukrász 3. gyakorlat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7775FF6-41FD-461B-BC02-8A6F899A804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706" y="2366963"/>
            <a:ext cx="7302060" cy="4107409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665A8F2-5713-4692-A93C-4A0188EC90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530" y="1742089"/>
            <a:ext cx="8492359" cy="477695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D9D4243-CED0-4ECE-8774-E2971BD0A7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774" y="1274673"/>
            <a:ext cx="9238595" cy="519671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3B2D2F1-0EE7-49CC-9679-BACCE8C773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47" y="800099"/>
            <a:ext cx="10489324" cy="590024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C5C8076-3726-4C2B-97F4-B559BEE1D7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00958" y="1533111"/>
            <a:ext cx="6858000" cy="385762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99482020-3011-4E20-A790-D7C4F69DC55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70" y="1093370"/>
            <a:ext cx="8870731" cy="498978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1767467B-C889-46F0-871B-8C19BD528B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25" y="263070"/>
            <a:ext cx="11278226" cy="634400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F370B7A5-E181-40D1-8F4F-F4FDC2D387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552" y="571906"/>
            <a:ext cx="11046371" cy="6213584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A95BD367-E770-41F1-BE22-26BD3FE6EE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6477" y="1543185"/>
            <a:ext cx="6858000" cy="3857625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584379C1-13BF-4E9A-BC4A-2AD9816BA96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48717" y="1565043"/>
            <a:ext cx="6858000" cy="3857625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AD5DE39C-834D-4059-BFCB-908403B24B0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1465" y="1543185"/>
            <a:ext cx="6858000" cy="3857625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CA5E7C3C-63D2-495A-A5FD-B4181DD4399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1465" y="1521328"/>
            <a:ext cx="6858000" cy="3857625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1A0689FB-16C6-4513-AA05-C96B6497219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47" y="853237"/>
            <a:ext cx="9575549" cy="5386246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171D7D2D-5947-4AC1-BB90-3EC5C6C54B1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044" y="97759"/>
            <a:ext cx="5235756" cy="6981008"/>
          </a:xfrm>
          <a:prstGeom prst="rect">
            <a:avLst/>
          </a:prstGeom>
        </p:spPr>
      </p:pic>
      <p:pic>
        <p:nvPicPr>
          <p:cNvPr id="35" name="Kép 34">
            <a:extLst>
              <a:ext uri="{FF2B5EF4-FFF2-40B4-BE49-F238E27FC236}">
                <a16:creationId xmlns:a16="http://schemas.microsoft.com/office/drawing/2014/main" id="{A8B0F3E8-9F0C-4504-8AF3-36BF0800473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846" y="225402"/>
            <a:ext cx="4995347" cy="6660463"/>
          </a:xfrm>
          <a:prstGeom prst="rect">
            <a:avLst/>
          </a:prstGeom>
        </p:spPr>
      </p:pic>
      <p:pic>
        <p:nvPicPr>
          <p:cNvPr id="36" name="Kép 35">
            <a:extLst>
              <a:ext uri="{FF2B5EF4-FFF2-40B4-BE49-F238E27FC236}">
                <a16:creationId xmlns:a16="http://schemas.microsoft.com/office/drawing/2014/main" id="{5DE7629B-8DB7-4265-A0A2-191AEC8E09C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841" y="154665"/>
            <a:ext cx="4913352" cy="6560812"/>
          </a:xfrm>
          <a:prstGeom prst="rect">
            <a:avLst/>
          </a:prstGeom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EA1F897B-E076-4E4A-B725-AA8531DA98D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3" y="1484758"/>
            <a:ext cx="6529382" cy="3670110"/>
          </a:xfrm>
          <a:prstGeom prst="rect">
            <a:avLst/>
          </a:prstGeom>
        </p:spPr>
      </p:pic>
      <p:pic>
        <p:nvPicPr>
          <p:cNvPr id="38" name="Kép 37">
            <a:extLst>
              <a:ext uri="{FF2B5EF4-FFF2-40B4-BE49-F238E27FC236}">
                <a16:creationId xmlns:a16="http://schemas.microsoft.com/office/drawing/2014/main" id="{FAE23F11-D4B2-4419-9FC3-55CF8F42CCA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807" y="1093370"/>
            <a:ext cx="5578323" cy="4188315"/>
          </a:xfrm>
          <a:prstGeom prst="rect">
            <a:avLst/>
          </a:prstGeom>
        </p:spPr>
      </p:pic>
      <p:pic>
        <p:nvPicPr>
          <p:cNvPr id="39" name="Kép 38">
            <a:extLst>
              <a:ext uri="{FF2B5EF4-FFF2-40B4-BE49-F238E27FC236}">
                <a16:creationId xmlns:a16="http://schemas.microsoft.com/office/drawing/2014/main" id="{50CD7630-7CB0-4391-8D70-057DC7DE534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979" y="1180216"/>
            <a:ext cx="5474682" cy="4102964"/>
          </a:xfrm>
          <a:prstGeom prst="rect">
            <a:avLst/>
          </a:prstGeom>
        </p:spPr>
      </p:pic>
      <p:pic>
        <p:nvPicPr>
          <p:cNvPr id="40" name="Kép 39">
            <a:extLst>
              <a:ext uri="{FF2B5EF4-FFF2-40B4-BE49-F238E27FC236}">
                <a16:creationId xmlns:a16="http://schemas.microsoft.com/office/drawing/2014/main" id="{531D28D6-A035-4255-8E0E-8D7E238604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4" y="67193"/>
            <a:ext cx="10802471" cy="685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BF7F15-26D8-42DC-B880-289CA9D7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448284"/>
          </a:xfrm>
        </p:spPr>
        <p:txBody>
          <a:bodyPr>
            <a:normAutofit fontScale="90000"/>
          </a:bodyPr>
          <a:lstStyle/>
          <a:p>
            <a:r>
              <a:rPr lang="hu-HU" dirty="0"/>
              <a:t>Pék gyakorlat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65B5244-F43A-4E53-A289-2BB48DE571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475" y="1271588"/>
            <a:ext cx="6623049" cy="496728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B7439F4-2822-42C9-A295-58ECAB8155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437" y="1234748"/>
            <a:ext cx="8541124" cy="480438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E1FB0F3-2DBF-4D18-9424-DC86FFAFA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459" y="140663"/>
            <a:ext cx="3872753" cy="687923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851D24A3-7DED-4189-A1AE-1825E0FF8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459" y="140663"/>
            <a:ext cx="3872753" cy="6879232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6C010EA5-4A06-4755-8B9B-5BD34410DE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137956"/>
            <a:ext cx="3780025" cy="672004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285DFA3D-2E4A-42EE-AE38-9F5B88931D5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F91EA073-FDB3-4854-812F-37A1C85E53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329" y="0"/>
            <a:ext cx="4044483" cy="7190192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0244F674-1FBB-4C37-A0A9-CF964F43ED3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329" y="0"/>
            <a:ext cx="4044483" cy="7190192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ED5E1DA6-73CD-4D5D-A66B-CEE0AB1939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6310"/>
            <a:ext cx="10865224" cy="6111689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CBC33DB1-41B6-4A6C-BE23-729EFD146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185" y="142241"/>
            <a:ext cx="4193027" cy="7444564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AAFB0171-16B0-4D78-86BA-0DDCCE18DD1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329" y="137511"/>
            <a:ext cx="3966883" cy="7053187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4A9A0B75-D9A9-40C3-9F16-A8E27561E16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88" y="290356"/>
            <a:ext cx="5041526" cy="6720044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61B7E48E-ADE2-4778-B975-2433CDC629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475" y="54026"/>
            <a:ext cx="4788275" cy="8502545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97FFBBFA-778C-4A85-81E3-CF49764FED0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11" y="182911"/>
            <a:ext cx="9210740" cy="6908055"/>
          </a:xfrm>
          <a:prstGeom prst="rect">
            <a:avLst/>
          </a:prstGeom>
        </p:spPr>
      </p:pic>
      <p:pic>
        <p:nvPicPr>
          <p:cNvPr id="29" name="Kép 28">
            <a:extLst>
              <a:ext uri="{FF2B5EF4-FFF2-40B4-BE49-F238E27FC236}">
                <a16:creationId xmlns:a16="http://schemas.microsoft.com/office/drawing/2014/main" id="{2D9CF9F6-539C-4FDE-9B3C-2F8B05251E4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36" y="366135"/>
            <a:ext cx="9431470" cy="5302315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F9A9FF8D-70E9-4E68-86ED-7D52197A812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616" y="818870"/>
            <a:ext cx="9787087" cy="5503490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C9731E9D-7B3A-49A9-8DD9-2F6C31618A6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501025"/>
            <a:ext cx="3578319" cy="63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5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4CD735-3C7D-43C5-B5FA-CF032515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726189"/>
          </a:xfrm>
        </p:spPr>
        <p:txBody>
          <a:bodyPr/>
          <a:lstStyle/>
          <a:p>
            <a:r>
              <a:rPr lang="hu-HU" dirty="0"/>
              <a:t>Konyhai gyakorlat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C35678B-E132-4630-BDFD-A9B60F8FA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690" y="431663"/>
            <a:ext cx="6900620" cy="521067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788AC1D-6728-4EDE-AED0-D2AA0EBC3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599" y="300405"/>
            <a:ext cx="4555671" cy="6257189"/>
          </a:xfrm>
          <a:prstGeom prst="rect">
            <a:avLst/>
          </a:prstGeom>
        </p:spPr>
      </p:pic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83A5E5F4-D433-4032-8337-59BBC168FE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116" y="947058"/>
            <a:ext cx="9412325" cy="529242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C46DF92-F6ED-473A-A7AA-87AA9B3E6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0689" y="561185"/>
            <a:ext cx="9572752" cy="537703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B3E1EC3-9AAE-4931-9B67-5435647946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797" y="485261"/>
            <a:ext cx="8142514" cy="610688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3B1E913-37C8-417A-9D5F-4C8794C225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797" y="618516"/>
            <a:ext cx="9144000" cy="685800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98ED288-DEAA-4E19-B517-525B96AAC6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A091B156-C7E5-4BB6-BD22-A5AA91B734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559" y="-324628"/>
            <a:ext cx="7118411" cy="8493361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5C2082EE-1206-480C-9DE6-4B3CF1BAE5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599" y="-281883"/>
            <a:ext cx="5143500" cy="7668206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66155680-D052-47C9-BCAC-D70435728A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63" y="485261"/>
            <a:ext cx="10198720" cy="573484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63C44735-70B4-42A9-BA6E-F44B32C03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5250" y="395068"/>
            <a:ext cx="10389608" cy="5956707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995BA6E2-B8D8-4ED6-AA96-B67CD04B9FB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82" y="992337"/>
            <a:ext cx="10132752" cy="5698511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B1D4CE2C-8F39-42E7-A7D7-4B34057650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082" y="632872"/>
            <a:ext cx="10943944" cy="6154714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6EAEA9CE-A1A5-4CD3-8BEF-046913A7062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749" y="800536"/>
            <a:ext cx="4969699" cy="6619665"/>
          </a:xfrm>
          <a:prstGeom prst="rect">
            <a:avLst/>
          </a:prstGeom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2EBDB41A-6625-4F09-90D5-134F6BDD2F7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63328" y="1977827"/>
            <a:ext cx="7668207" cy="4313366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FD74F20F-B94A-4B65-8788-90C6A5B616D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33278" y="2372976"/>
            <a:ext cx="6858000" cy="3857625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EE407BDA-725B-4C6A-A104-619DF9BD3BD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464" y="371590"/>
            <a:ext cx="3584805" cy="6363821"/>
          </a:xfrm>
          <a:prstGeom prst="rect">
            <a:avLst/>
          </a:prstGeom>
        </p:spPr>
      </p:pic>
      <p:pic>
        <p:nvPicPr>
          <p:cNvPr id="28" name="Kép 27">
            <a:extLst>
              <a:ext uri="{FF2B5EF4-FFF2-40B4-BE49-F238E27FC236}">
                <a16:creationId xmlns:a16="http://schemas.microsoft.com/office/drawing/2014/main" id="{CA33155E-59B0-4861-9E77-9FA709D8BD7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966" y="118585"/>
            <a:ext cx="3920068" cy="6620830"/>
          </a:xfrm>
          <a:prstGeom prst="rect">
            <a:avLst/>
          </a:prstGeom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33933275-584A-460C-852B-BFA018DF8BA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276" y="229991"/>
            <a:ext cx="10836750" cy="6095672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F21C8366-5D63-4B32-B01D-67603725AEF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B81028E8-9B79-432D-9C6E-5846E3465A54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8" y="3515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9D54FA-7139-4C70-928D-E8EA492E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Francia óra 1-2.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1C6CE61E-1498-4519-8F6F-1CD934EE04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956" y="1645602"/>
            <a:ext cx="8256351" cy="425098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DF075E2-65A0-4C0B-9CA6-53B16C93B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606" y="441367"/>
            <a:ext cx="3963049" cy="561524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E808309-8834-4ACF-A719-1AB52AEAB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329" y="1112742"/>
            <a:ext cx="8794715" cy="494387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913F844F-3278-47C3-81AD-B577C4CF16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443" y="149793"/>
            <a:ext cx="8555227" cy="642024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DCA6CEE-3A54-4E89-AC7C-D57872170B5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330" y="153774"/>
            <a:ext cx="8739340" cy="655045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0AEBDF0-1BDF-4990-93EE-B44D43CC473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6000000">
            <a:off x="1910442" y="710627"/>
            <a:ext cx="10015257" cy="56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8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C00579-6DCB-46FC-BC7D-8BF2D423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61257"/>
            <a:ext cx="10364451" cy="702129"/>
          </a:xfrm>
        </p:spPr>
        <p:txBody>
          <a:bodyPr>
            <a:normAutofit/>
          </a:bodyPr>
          <a:lstStyle/>
          <a:p>
            <a:r>
              <a:rPr lang="hu-HU" dirty="0"/>
              <a:t>étkezés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5E21208C-3D46-45DC-942D-EE2DE51527E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243" y="963386"/>
            <a:ext cx="7253251" cy="543700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2D3F50C-7B5D-4DB0-81BC-CD142C3C03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8F35D3A-B120-457C-A4BC-A18B2D3CA86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879" y="0"/>
            <a:ext cx="4696239" cy="626165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64B384C-C42A-4331-BC78-9EC152A5A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242" y="885218"/>
            <a:ext cx="7253251" cy="544580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D683964-D68D-46D8-9666-084143DB7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542" y="805594"/>
            <a:ext cx="7000216" cy="524733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DAD3075-22E7-4656-93BA-3EA5B89CE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076" y="505781"/>
            <a:ext cx="4417403" cy="5877149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46BB8F8-E0AF-4184-9403-2326E423CC8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930" y="753687"/>
            <a:ext cx="8728764" cy="490993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B7F453B4-287E-42D3-B147-222ADBE015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930" y="1041922"/>
            <a:ext cx="8216348" cy="4621696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6E95B631-9931-46ED-816F-BFEB32F2301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77203" y="1500186"/>
            <a:ext cx="6858000" cy="3857625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A4538141-6638-49E0-AFA5-2D6F9F4C912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145" y="897804"/>
            <a:ext cx="8216348" cy="4621696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89EB7DBF-96F6-4D9B-9D24-ACDD842C901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6932" y="1820315"/>
            <a:ext cx="5684913" cy="3197764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791A5B23-286C-4A70-91F0-44322F741D2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498" y="765411"/>
            <a:ext cx="8893452" cy="5002567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E62A114D-3E4F-4C84-9EB5-E435C9E039B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930" y="640444"/>
            <a:ext cx="9161755" cy="5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5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seppecsk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453</TotalTime>
  <Words>27</Words>
  <Application>Microsoft Office PowerPoint</Application>
  <PresentationFormat>Szélesvásznú</PresentationFormat>
  <Paragraphs>11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Tw Cen MT</vt:lpstr>
      <vt:lpstr>Cseppecske</vt:lpstr>
      <vt:lpstr>Bar le duc</vt:lpstr>
      <vt:lpstr>utazás</vt:lpstr>
      <vt:lpstr>Cukrász gyakorlat 1.</vt:lpstr>
      <vt:lpstr>Cukrász 2.gyakorlat </vt:lpstr>
      <vt:lpstr>Cukrász 3. gyakorlat</vt:lpstr>
      <vt:lpstr>Pék gyakorlat </vt:lpstr>
      <vt:lpstr>Konyhai gyakorlat </vt:lpstr>
      <vt:lpstr>Francia óra 1-2.</vt:lpstr>
      <vt:lpstr>étkezés</vt:lpstr>
      <vt:lpstr>szabadidő</vt:lpstr>
      <vt:lpstr>Szabadidő-játék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 le duc</dc:title>
  <dc:creator>Bocsor Istvánné</dc:creator>
  <cp:lastModifiedBy>Szanozsu</cp:lastModifiedBy>
  <cp:revision>43</cp:revision>
  <dcterms:created xsi:type="dcterms:W3CDTF">2024-03-23T16:06:24Z</dcterms:created>
  <dcterms:modified xsi:type="dcterms:W3CDTF">2025-03-26T09:33:40Z</dcterms:modified>
</cp:coreProperties>
</file>