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9" r:id="rId2"/>
    <p:sldId id="270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3" r:id="rId12"/>
    <p:sldId id="271" r:id="rId13"/>
    <p:sldId id="27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67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13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42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14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97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10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41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85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44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5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4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22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67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6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374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79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A35F-52DE-4D42-9139-1022646524A9}" type="datetimeFigureOut">
              <a:rPr lang="hu-HU" smtClean="0"/>
              <a:t>2023.12.13.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DCC3A0-6EB1-4F8D-9891-55646E4A50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programok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2020-2023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Pályázati összefoglaló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61" y="2866231"/>
            <a:ext cx="7241502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Spanyol szőlész-borász szakmai gyakorlat felnőttoktatásban résztvevő tanulóink számára 2023. szeptember 8-29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Requena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7" y="2387600"/>
            <a:ext cx="6032483" cy="3246089"/>
          </a:xfrm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Csizmadia János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Hosszú Bendegúz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Lendák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Gyöngyi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Orosz Dániel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Spiczmüller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Ilona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Vincze Tamás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Szűcs Zita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Cserépyné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Varga Mária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Deák Sándor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Erasmus+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programok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659129" y="3843867"/>
            <a:ext cx="4402136" cy="2997200"/>
          </a:xfrm>
        </p:spPr>
        <p:txBody>
          <a:bodyPr>
            <a:normAutofit fontScale="92500" lnSpcReduction="20000"/>
          </a:bodyPr>
          <a:lstStyle/>
          <a:p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látogatás </a:t>
            </a:r>
            <a:r>
              <a:rPr lang="hu-H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Faro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/Portugália</a:t>
            </a:r>
          </a:p>
          <a:p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június 6 - 8</a:t>
            </a:r>
          </a:p>
          <a:p>
            <a:r>
              <a:rPr lang="hu-H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Palicz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Márta- szakmai tanulmányút</a:t>
            </a:r>
          </a:p>
          <a:p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Szabóné Novák Zsuzsa portugál mobilitási program előkészítése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5" y="1905000"/>
            <a:ext cx="3320993" cy="2488142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65" y="1905000"/>
            <a:ext cx="3667968" cy="2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2023. Erasmus+ programok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9464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Francia pék-cukrász szakmai gyakorlat 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 le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2023. február 7-19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Portugál élelmiszeripari és mezőgazdasági gépész gyakorlat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Faro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február 24- március 16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Nyelvtanulási mobilitások kollégáknak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64423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Nyelvtanfolyamok és résztvevők  – 11 fő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89212" y="1608667"/>
            <a:ext cx="4313864" cy="4302555"/>
          </a:xfrm>
        </p:spPr>
        <p:txBody>
          <a:bodyPr>
            <a:no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László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Papp Zoltán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Rákné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Lendák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Ágnes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Nagypál Magdolna</a:t>
            </a:r>
          </a:p>
          <a:p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Palicz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Márta</a:t>
            </a:r>
          </a:p>
          <a:p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Cserépyné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Varga Mária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Zsuzsa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Sztankó Gábor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Szűcs Zita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 István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Kovácsné Kovács Ágnes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756400" y="1608667"/>
            <a:ext cx="4748211" cy="4302555"/>
          </a:xfrm>
        </p:spPr>
        <p:txBody>
          <a:bodyPr>
            <a:no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Málta   2023. szeptember 25-október 6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Málta   2023. november  5-17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Málta   2023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szeptember 25-október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Írország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Írország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Írország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Írország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Málta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Málta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Finnország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Málta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0801" y="624110"/>
            <a:ext cx="10183812" cy="1280890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2020. évi  Erasmus+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6 mobilitási programjában részt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vevők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20800" y="2133600"/>
            <a:ext cx="10183812" cy="3777622"/>
          </a:xfrm>
        </p:spPr>
        <p:txBody>
          <a:bodyPr>
            <a:normAutofit/>
          </a:bodyPr>
          <a:lstStyle/>
          <a:p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látogatások</a:t>
            </a:r>
            <a:r>
              <a:rPr lang="hu-H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kolléga       Bar le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gyakorlatok: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diák          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Richerenches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Bar le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Novo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Cordoba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tanulmányutak: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kolléga     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Richerenches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Bar le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Novo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Cordoba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Kísérőtanár:                    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kolléga     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Richerenches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Bar le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Novo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Cordoba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Diákok:    25 fő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Kollégák: 17 fő</a:t>
            </a:r>
          </a:p>
          <a:p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Összes mobilitás száma:      42 </a:t>
            </a:r>
          </a:p>
        </p:txBody>
      </p:sp>
    </p:spTree>
    <p:extLst>
      <p:ext uri="{BB962C8B-B14F-4D97-AF65-F5344CB8AC3E}">
        <p14:creationId xmlns:p14="http://schemas.microsoft.com/office/powerpoint/2010/main" val="27545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20800" y="0"/>
            <a:ext cx="10033000" cy="135459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látogatás Bar le </a:t>
            </a:r>
            <a:r>
              <a:rPr lang="hu-H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2022. május 17-22</a:t>
            </a:r>
            <a:b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29"/>
          </a:xfrm>
        </p:spPr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Palicz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Márta – szakmai tanulmányút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Szabóné Novák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suzsa  - pályázati koordinátor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67" y="1012556"/>
            <a:ext cx="3623733" cy="27185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45" y="4183928"/>
            <a:ext cx="1393014" cy="24771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96" y="2326441"/>
            <a:ext cx="2787248" cy="37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Francia szőlész-borász szakmai gyakorlat  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Richerenches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2022. szeptember 9- 30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4030133" y="1690688"/>
            <a:ext cx="4039081" cy="4486275"/>
          </a:xfrm>
        </p:spPr>
        <p:txBody>
          <a:bodyPr>
            <a:normAutofit fontScale="92500"/>
          </a:bodyPr>
          <a:lstStyle/>
          <a:p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Galyas</a:t>
            </a: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Alexandra Dalma  11.A</a:t>
            </a:r>
          </a:p>
          <a:p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Gyöngyösi Zoltán               12.B</a:t>
            </a:r>
          </a:p>
          <a:p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Kerülő Zoltán                     12.B</a:t>
            </a:r>
          </a:p>
          <a:p>
            <a:r>
              <a:rPr lang="hu-H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Marczi</a:t>
            </a: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Viktória                  11.A</a:t>
            </a:r>
          </a:p>
          <a:p>
            <a:r>
              <a:rPr lang="hu-HU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Mudróczki</a:t>
            </a:r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Lilla                 12.A</a:t>
            </a:r>
          </a:p>
          <a:p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Orosz Márk                        12.B</a:t>
            </a:r>
          </a:p>
          <a:p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Szabó Tamás,Sztankó Gábor</a:t>
            </a:r>
          </a:p>
          <a:p>
            <a:r>
              <a:rPr lang="hu-H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László, Papp Zoltán</a:t>
            </a:r>
          </a:p>
          <a:p>
            <a:endParaRPr lang="hu-H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0" y="1690688"/>
            <a:ext cx="3589625" cy="2695724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92" y="3571156"/>
            <a:ext cx="3903133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Francia pék-cukrász gyakorlat  Bar le </a:t>
            </a:r>
            <a:r>
              <a:rPr lang="hu-H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hu-H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2022. november 11-25</a:t>
            </a:r>
            <a:endParaRPr lang="hu-H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59467" y="1905000"/>
            <a:ext cx="4538133" cy="400622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Góré Máté                2.10 MG</a:t>
            </a:r>
          </a:p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Lukács Levente        2.10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hu-H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Réti Nikoletta           2/13</a:t>
            </a:r>
          </a:p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Szántó Ádám            2.10 C</a:t>
            </a:r>
          </a:p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Szita Krisztián          2/13</a:t>
            </a:r>
          </a:p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Tóth </a:t>
            </a:r>
            <a:r>
              <a:rPr lang="hu-H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Amadea</a:t>
            </a:r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3.11 C</a:t>
            </a:r>
          </a:p>
          <a:p>
            <a:r>
              <a:rPr lang="hu-H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Moravszki</a:t>
            </a:r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Melinda</a:t>
            </a:r>
          </a:p>
          <a:p>
            <a:r>
              <a:rPr lang="hu-H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Máji Mátyás</a:t>
            </a: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905000"/>
            <a:ext cx="4497652" cy="4497652"/>
          </a:xfrm>
        </p:spPr>
      </p:pic>
    </p:spTree>
    <p:extLst>
      <p:ext uri="{BB962C8B-B14F-4D97-AF65-F5344CB8AC3E}">
        <p14:creationId xmlns:p14="http://schemas.microsoft.com/office/powerpoint/2010/main" val="18714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2" y="4436534"/>
            <a:ext cx="4994343" cy="22484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Szlovén élelmiszeripari és mezőgazdasági gépész gyakorlat Novo </a:t>
            </a: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2023. március 3-24 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56636" y="1825625"/>
            <a:ext cx="4415764" cy="4351338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Ádám Ákos                           2.13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Balogh József                        2.10 PF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Dolyák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Mária Magdolna     3.11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Molnár Amanda                   12.A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Pribér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Dániel                         2.13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Varknal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Máté                         2.13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Kovátsné File Zsuzsa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Spiczmüller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Ilona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Goffa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Zsolt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 István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1317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199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16" y="2721783"/>
            <a:ext cx="2947114" cy="413621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Spanyol élelmiszeripari és mezőgazdasági gépész gyakorlat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Cordoba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2023. november 10-december 1.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12800" y="2133600"/>
            <a:ext cx="6090276" cy="3777622"/>
          </a:xfrm>
        </p:spPr>
        <p:txBody>
          <a:bodyPr>
            <a:normAutofit fontScale="92500" lnSpcReduction="20000"/>
          </a:bodyPr>
          <a:lstStyle/>
          <a:p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Erdei Márk             10.A</a:t>
            </a:r>
          </a:p>
          <a:p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Dakos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Katalin         11.A</a:t>
            </a:r>
          </a:p>
          <a:p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Grabicza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Szabolcs  11.B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Győri Géza               5/13 G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László Dániel           12.B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Vajda Borostyán      11.A</a:t>
            </a:r>
          </a:p>
          <a:p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Palicz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Márta/Szabóné Novák Zsuzsa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Sztankó Gábor/Vad István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7" y="1690688"/>
            <a:ext cx="2958218" cy="2218664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431" y="1642282"/>
            <a:ext cx="2878667" cy="21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91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4250267" cy="652462"/>
          </a:xfrm>
        </p:spPr>
        <p:txBody>
          <a:bodyPr>
            <a:normAutofit/>
          </a:bodyPr>
          <a:lstStyle/>
          <a:p>
            <a:r>
              <a:rPr lang="hu-H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ErasmusPro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0" y="3166533"/>
            <a:ext cx="4084461" cy="306334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3472" y="1109662"/>
            <a:ext cx="4471988" cy="1819805"/>
          </a:xfrm>
        </p:spPr>
        <p:txBody>
          <a:bodyPr>
            <a:normAutofit fontScale="92500" lnSpcReduction="20000"/>
          </a:bodyPr>
          <a:lstStyle/>
          <a:p>
            <a:pPr algn="ctr"/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 hónapos francia cukrász gyakorlat Bar le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2023.augusztus 30. – november 30</a:t>
            </a:r>
          </a:p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Lukács Levente 3.11 cukrász </a:t>
            </a:r>
          </a:p>
          <a:p>
            <a:pPr algn="ctr"/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82" y="1109662"/>
            <a:ext cx="6791890" cy="50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77" y="3352798"/>
            <a:ext cx="4447823" cy="33358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66023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2022. Erasmus+ programok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18934" y="2116666"/>
            <a:ext cx="4425244" cy="3777622"/>
          </a:xfrm>
        </p:spPr>
        <p:txBody>
          <a:bodyPr/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Előkészítő látogatás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Requena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/Spanyolország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2023. május 29 – június 2.</a:t>
            </a:r>
          </a:p>
          <a:p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Palicz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Márta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Szabóné Novák Zsuzsa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2023. szeptemberi mobilitási program előkészítése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Iskoláink közötti együttműködés elindítása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4" y="1314567"/>
            <a:ext cx="3079899" cy="2309924"/>
          </a:xfrm>
        </p:spPr>
      </p:pic>
    </p:spTree>
    <p:extLst>
      <p:ext uri="{BB962C8B-B14F-4D97-AF65-F5344CB8AC3E}">
        <p14:creationId xmlns:p14="http://schemas.microsoft.com/office/powerpoint/2010/main" val="13354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203</TotalTime>
  <Words>429</Words>
  <Application>Microsoft Office PowerPoint</Application>
  <PresentationFormat>Szélesvásznú</PresentationFormat>
  <Paragraphs>110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Szálak</vt:lpstr>
      <vt:lpstr>Erasmus+ programok  2020-2023 </vt:lpstr>
      <vt:lpstr>2020. évi  Erasmus+ program 6 mobilitási programjában részt vevők</vt:lpstr>
      <vt:lpstr> Előkészítő látogatás Bar le Duc  2022. május 17-22 </vt:lpstr>
      <vt:lpstr>    Francia szőlész-borász szakmai gyakorlat     Richerenches 2022. szeptember 9- 30</vt:lpstr>
      <vt:lpstr>Francia pék-cukrász gyakorlat  Bar le Duc 2022. november 11-25</vt:lpstr>
      <vt:lpstr>Szlovén élelmiszeripari és mezőgazdasági gépész gyakorlat Novo Mesto 2023. március 3-24 </vt:lpstr>
      <vt:lpstr>Spanyol élelmiszeripari és mezőgazdasági gépész gyakorlat Cordoba 2023. november 10-december 1.</vt:lpstr>
      <vt:lpstr>ErasmusPro program</vt:lpstr>
      <vt:lpstr>2022. Erasmus+ programok</vt:lpstr>
      <vt:lpstr>Spanyol szőlész-borász szakmai gyakorlat felnőttoktatásban résztvevő tanulóink számára 2023. szeptember 8-29 Requena</vt:lpstr>
      <vt:lpstr>2023. Erasmus+ programok </vt:lpstr>
      <vt:lpstr>2023. Erasmus+ programok</vt:lpstr>
      <vt:lpstr>Nyelvtanfolyamok és résztvevők  – 11 fő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50</cp:revision>
  <dcterms:created xsi:type="dcterms:W3CDTF">2023-12-11T12:33:45Z</dcterms:created>
  <dcterms:modified xsi:type="dcterms:W3CDTF">2023-12-13T10:10:54Z</dcterms:modified>
</cp:coreProperties>
</file>