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8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F1C256-2F11-4A02-95F5-6AF1309D4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kültéri látható&#10;&#10;Automatikusan generált leírás">
            <a:extLst>
              <a:ext uri="{FF2B5EF4-FFF2-40B4-BE49-F238E27FC236}">
                <a16:creationId xmlns:a16="http://schemas.microsoft.com/office/drawing/2014/main" id="{C956F363-D738-C581-7F93-042A90428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27273" b="9091"/>
          <a:stretch/>
        </p:blipFill>
        <p:spPr>
          <a:xfrm>
            <a:off x="0" y="159657"/>
            <a:ext cx="12191980" cy="6857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8DF76B-DED5-42E0-858C-715D29C8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DB274C-2710-4178-96F7-5B9CB1298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CE3E57E-6E52-2A09-CD2D-FDB4C9EA7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649" y="3429000"/>
            <a:ext cx="6473351" cy="2302368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200" b="1" dirty="0">
                <a:latin typeface="Baskerville Old Face" panose="02020602080505020303" pitchFamily="18" charset="0"/>
              </a:rPr>
              <a:t>SZLOVÉNIA </a:t>
            </a:r>
            <a:br>
              <a:rPr lang="hu-HU" sz="4200" b="1" dirty="0">
                <a:latin typeface="Baskerville Old Face" panose="02020602080505020303" pitchFamily="18" charset="0"/>
              </a:rPr>
            </a:br>
            <a:r>
              <a:rPr lang="hu-HU" sz="4200" b="1" dirty="0">
                <a:latin typeface="Baskerville Old Face" panose="02020602080505020303" pitchFamily="18" charset="0"/>
              </a:rPr>
              <a:t>2023. 03. 03-2023. 03. 24.</a:t>
            </a:r>
            <a:br>
              <a:rPr lang="hu-HU" sz="4200" b="1" dirty="0">
                <a:latin typeface="Baskerville Old Face" panose="02020602080505020303" pitchFamily="18" charset="0"/>
              </a:rPr>
            </a:br>
            <a:r>
              <a:rPr lang="hu-HU" sz="4200" b="1" dirty="0">
                <a:latin typeface="Baskerville Old Face" panose="02020602080505020303" pitchFamily="18" charset="0"/>
              </a:rPr>
              <a:t>NOVO MESTO</a:t>
            </a:r>
            <a:br>
              <a:rPr lang="hu-HU" sz="4200" b="1" dirty="0">
                <a:latin typeface="Baskerville Old Face" panose="02020602080505020303" pitchFamily="18" charset="0"/>
              </a:rPr>
            </a:br>
            <a:r>
              <a:rPr lang="hu-HU" sz="3600" b="1" dirty="0">
                <a:latin typeface="Baskerville Old Face" panose="02020602080505020303" pitchFamily="18" charset="0"/>
              </a:rPr>
              <a:t>Cukrász gyakorlat</a:t>
            </a:r>
            <a:br>
              <a:rPr lang="hu-HU" sz="3600" b="1" dirty="0">
                <a:latin typeface="Baskerville Old Face" panose="02020602080505020303" pitchFamily="18" charset="0"/>
              </a:rPr>
            </a:br>
            <a:r>
              <a:rPr lang="hu-HU" sz="2200" b="1" dirty="0">
                <a:latin typeface="Baskerville Old Face" panose="02020602080505020303" pitchFamily="18" charset="0"/>
              </a:rPr>
              <a:t>szakmai beszámoló</a:t>
            </a:r>
          </a:p>
        </p:txBody>
      </p:sp>
    </p:spTree>
    <p:extLst>
      <p:ext uri="{BB962C8B-B14F-4D97-AF65-F5344CB8AC3E}">
        <p14:creationId xmlns:p14="http://schemas.microsoft.com/office/powerpoint/2010/main" val="2458352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, kültéri, számos látható&#10;&#10;Automatikusan generált leírás">
            <a:extLst>
              <a:ext uri="{FF2B5EF4-FFF2-40B4-BE49-F238E27FC236}">
                <a16:creationId xmlns:a16="http://schemas.microsoft.com/office/drawing/2014/main" id="{CB60B156-686B-6CD5-F49B-6E44B8A5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85" y="0"/>
            <a:ext cx="4356296" cy="435629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432150F-6F27-9B33-5D3D-89736FEB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761" y="4758411"/>
            <a:ext cx="4074945" cy="1697473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latin typeface="Baskerville Old Face" panose="02020602080505020303" pitchFamily="18" charset="0"/>
              </a:rPr>
              <a:t>Kirándulásaink</a:t>
            </a:r>
          </a:p>
        </p:txBody>
      </p:sp>
      <p:pic>
        <p:nvPicPr>
          <p:cNvPr id="4" name="Kép 3" descr="A képen szöveg, különféle, tömeg, számos látható&#10;&#10;Automatikusan generált leírás">
            <a:extLst>
              <a:ext uri="{FF2B5EF4-FFF2-40B4-BE49-F238E27FC236}">
                <a16:creationId xmlns:a16="http://schemas.microsoft.com/office/drawing/2014/main" id="{76F4A0FC-9F99-2DD6-C084-F530E0561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6575"/>
            <a:ext cx="3781425" cy="3781425"/>
          </a:xfrm>
          <a:prstGeom prst="rect">
            <a:avLst/>
          </a:prstGeom>
        </p:spPr>
      </p:pic>
      <p:pic>
        <p:nvPicPr>
          <p:cNvPr id="8" name="Kép 7" descr="A képen személy, kültéri, emberek látható&#10;&#10;Automatikusan generált leírás">
            <a:extLst>
              <a:ext uri="{FF2B5EF4-FFF2-40B4-BE49-F238E27FC236}">
                <a16:creationId xmlns:a16="http://schemas.microsoft.com/office/drawing/2014/main" id="{BAD8FA53-C61F-CC85-C6DE-ECF665A59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706" y="2501706"/>
            <a:ext cx="4356296" cy="43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45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F1C256-2F11-4A02-95F5-6AF1309D4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0FAC6-0A72-2657-AF05-9B3E9856A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8DF76B-DED5-42E0-858C-715D29C8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B274C-2710-4178-96F7-5B9CB1298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A6F9F7C-294A-05B3-7B61-79921862D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756" y="425448"/>
            <a:ext cx="9448800" cy="2482851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latin typeface="Baskerville Old Face" panose="02020602080505020303" pitchFamily="18" charset="0"/>
              </a:rPr>
              <a:t>KÖSZÖNJÜK A MEGTISZTELŐ FIGYELMET, ÉS A LEHETŐSÉGET </a:t>
            </a:r>
            <a:r>
              <a:rPr lang="hu-HU" b="1" dirty="0">
                <a:latin typeface="Baskerville Old Face" panose="02020602080505020303" pitchFamily="18" charset="0"/>
                <a:sym typeface="Wingdings" panose="05000000000000000000" pitchFamily="2" charset="2"/>
              </a:rPr>
              <a:t></a:t>
            </a:r>
            <a:endParaRPr lang="hu-HU" b="1" dirty="0">
              <a:latin typeface="Baskerville Old Face" panose="02020602080505020303" pitchFamily="18" charset="0"/>
            </a:endParaRPr>
          </a:p>
        </p:txBody>
      </p:sp>
      <p:pic>
        <p:nvPicPr>
          <p:cNvPr id="6" name="Kép 5" descr="A képen épület, ház látható&#10;&#10;Automatikusan generált leírás">
            <a:extLst>
              <a:ext uri="{FF2B5EF4-FFF2-40B4-BE49-F238E27FC236}">
                <a16:creationId xmlns:a16="http://schemas.microsoft.com/office/drawing/2014/main" id="{906D710C-DE72-2DF4-9953-02B176212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055" y="2724209"/>
            <a:ext cx="9186203" cy="413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2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507D82-3710-410F-B2AD-AA1BD9A0C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9AD28-DB47-4DD2-9BF8-0706E451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E77FE7E-F1BD-4BCD-9A20-6EC1D7A75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9815B-E6B2-40D8-8A72-AE0C3D854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4C891BBC-7C52-9DD7-BEBE-AF4F29E5C164}"/>
              </a:ext>
            </a:extLst>
          </p:cNvPr>
          <p:cNvSpPr txBox="1"/>
          <p:nvPr/>
        </p:nvSpPr>
        <p:spPr>
          <a:xfrm>
            <a:off x="3460652" y="4431328"/>
            <a:ext cx="5992838" cy="944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dirty="0">
                <a:latin typeface="+mj-lt"/>
                <a:ea typeface="+mj-ea"/>
                <a:cs typeface="+mj-cs"/>
              </a:rPr>
              <a:t>Az </a:t>
            </a:r>
            <a:r>
              <a:rPr lang="en-US" sz="4400" cap="all" dirty="0" err="1">
                <a:latin typeface="+mj-lt"/>
                <a:ea typeface="+mj-ea"/>
                <a:cs typeface="+mj-cs"/>
              </a:rPr>
              <a:t>első</a:t>
            </a:r>
            <a:r>
              <a:rPr lang="en-US" sz="4400" cap="all" dirty="0">
                <a:latin typeface="+mj-lt"/>
                <a:ea typeface="+mj-ea"/>
                <a:cs typeface="+mj-cs"/>
              </a:rPr>
              <a:t> </a:t>
            </a:r>
            <a:r>
              <a:rPr lang="en-US" sz="4400" cap="all" dirty="0" err="1">
                <a:latin typeface="+mj-lt"/>
                <a:ea typeface="+mj-ea"/>
                <a:cs typeface="+mj-cs"/>
              </a:rPr>
              <a:t>három</a:t>
            </a:r>
            <a:r>
              <a:rPr lang="hu-HU" sz="4400" cap="all" dirty="0">
                <a:latin typeface="+mj-lt"/>
                <a:ea typeface="+mj-ea"/>
                <a:cs typeface="+mj-cs"/>
              </a:rPr>
              <a:t> </a:t>
            </a:r>
            <a:r>
              <a:rPr lang="en-US" sz="4400" cap="all" dirty="0">
                <a:latin typeface="+mj-lt"/>
                <a:ea typeface="+mj-ea"/>
                <a:cs typeface="+mj-cs"/>
              </a:rPr>
              <a:t>nap</a:t>
            </a: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C73CB58F-2125-4F26-8302-08F6DB338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2888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szöveg, személy, számos látható&#10;&#10;Automatikusan generált leírás">
            <a:extLst>
              <a:ext uri="{FF2B5EF4-FFF2-40B4-BE49-F238E27FC236}">
                <a16:creationId xmlns:a16="http://schemas.microsoft.com/office/drawing/2014/main" id="{18B1E1F0-A86A-9F39-8D0F-8031E3361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972" y="1148892"/>
            <a:ext cx="2606040" cy="2606040"/>
          </a:xfrm>
          <a:prstGeom prst="rect">
            <a:avLst/>
          </a:prstGeom>
        </p:spPr>
      </p:pic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D1FDE72F-A430-466D-BF41-E19364891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896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CDBCD33E-25B8-481D-9719-115463522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4904" y="712832"/>
            <a:ext cx="3244208" cy="347816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szöveg, személy, emberek, számos látható&#10;&#10;Automatikusan generált leírás">
            <a:extLst>
              <a:ext uri="{FF2B5EF4-FFF2-40B4-BE49-F238E27FC236}">
                <a16:creationId xmlns:a16="http://schemas.microsoft.com/office/drawing/2014/main" id="{E7256C04-50B0-BFA7-7A37-8D2333655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980" y="1205946"/>
            <a:ext cx="2606040" cy="2606040"/>
          </a:xfrm>
          <a:prstGeom prst="rect">
            <a:avLst/>
          </a:prstGeom>
        </p:spPr>
      </p:pic>
      <p:pic>
        <p:nvPicPr>
          <p:cNvPr id="8" name="Kép 7" descr="A képen szöveg, kültéri látható&#10;&#10;Automatikusan generált leírás">
            <a:extLst>
              <a:ext uri="{FF2B5EF4-FFF2-40B4-BE49-F238E27FC236}">
                <a16:creationId xmlns:a16="http://schemas.microsoft.com/office/drawing/2014/main" id="{0D8BA9BC-F733-6B9A-6BB4-E7F5C93D0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988" y="1221156"/>
            <a:ext cx="260604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E20DFA-89DB-4DCD-9C6A-E6F94CA75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DE4D3E-80C7-48B7-B8E5-B1B5A62C9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2818A-DF8C-A3D3-2BAA-7899C9515D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t="6215" b="95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FA54ABF-128D-8220-284A-C81FEDE1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hu-HU" sz="4000" dirty="0">
                <a:latin typeface="Baskerville Old Face" panose="02020602080505020303" pitchFamily="18" charset="0"/>
              </a:rPr>
              <a:t>Az első napok a pékségben</a:t>
            </a:r>
            <a:endParaRPr lang="en-US" sz="4000" dirty="0">
              <a:latin typeface="Baskerville Old Face" panose="020206020805050203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98C1D7-B3E7-45FC-BC11-C49DA8C1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7" name="Kép 16" descr="A képen fedett pályás, személy látható&#10;&#10;Automatikusan generált leírás">
            <a:extLst>
              <a:ext uri="{FF2B5EF4-FFF2-40B4-BE49-F238E27FC236}">
                <a16:creationId xmlns:a16="http://schemas.microsoft.com/office/drawing/2014/main" id="{8B262DB9-D550-3393-45CC-E44609B97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66" y="1555245"/>
            <a:ext cx="2876550" cy="3838575"/>
          </a:xfrm>
          <a:prstGeom prst="rect">
            <a:avLst/>
          </a:prstGeom>
        </p:spPr>
      </p:pic>
      <p:pic>
        <p:nvPicPr>
          <p:cNvPr id="19" name="Kép 18" descr="A képen fedett pályás, személy, konyha, előkészül látható&#10;&#10;Automatikusan generált leírás">
            <a:extLst>
              <a:ext uri="{FF2B5EF4-FFF2-40B4-BE49-F238E27FC236}">
                <a16:creationId xmlns:a16="http://schemas.microsoft.com/office/drawing/2014/main" id="{823E86F7-BB19-5CB6-A76A-921E68CE1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258" y="2821764"/>
            <a:ext cx="2876550" cy="3838575"/>
          </a:xfrm>
          <a:prstGeom prst="rect">
            <a:avLst/>
          </a:prstGeom>
        </p:spPr>
      </p:pic>
      <p:pic>
        <p:nvPicPr>
          <p:cNvPr id="21" name="Kép 20" descr="A képen fedett pályás, személy látható&#10;&#10;Automatikusan generált leírás">
            <a:extLst>
              <a:ext uri="{FF2B5EF4-FFF2-40B4-BE49-F238E27FC236}">
                <a16:creationId xmlns:a16="http://schemas.microsoft.com/office/drawing/2014/main" id="{984FECBB-F4A1-1746-EEFC-939A50A9C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608" y="1669155"/>
            <a:ext cx="2876550" cy="3838575"/>
          </a:xfrm>
          <a:prstGeom prst="rect">
            <a:avLst/>
          </a:prstGeom>
        </p:spPr>
      </p:pic>
      <p:pic>
        <p:nvPicPr>
          <p:cNvPr id="12" name="Kép 11" descr="A képen fedett pályás látható&#10;&#10;Automatikusan generált leírás">
            <a:extLst>
              <a:ext uri="{FF2B5EF4-FFF2-40B4-BE49-F238E27FC236}">
                <a16:creationId xmlns:a16="http://schemas.microsoft.com/office/drawing/2014/main" id="{01E5BC25-3E7D-E9FF-A213-C2974A75C4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00" r="34974"/>
          <a:stretch/>
        </p:blipFill>
        <p:spPr>
          <a:xfrm rot="5400000">
            <a:off x="8762120" y="1711864"/>
            <a:ext cx="2402060" cy="3086100"/>
          </a:xfrm>
          <a:prstGeom prst="rect">
            <a:avLst/>
          </a:prstGeom>
        </p:spPr>
      </p:pic>
      <p:pic>
        <p:nvPicPr>
          <p:cNvPr id="15" name="Kép 14" descr="A képen fedett pályás, desszert látható&#10;&#10;Automatikusan generált leírás">
            <a:extLst>
              <a:ext uri="{FF2B5EF4-FFF2-40B4-BE49-F238E27FC236}">
                <a16:creationId xmlns:a16="http://schemas.microsoft.com/office/drawing/2014/main" id="{B9B5B13F-C070-86F1-D0B7-2C67F83470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41" r="28000"/>
          <a:stretch/>
        </p:blipFill>
        <p:spPr>
          <a:xfrm rot="5400000">
            <a:off x="8528245" y="4221399"/>
            <a:ext cx="2869809" cy="23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E20DFA-89DB-4DCD-9C6A-E6F94CA75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06DC21-B3AA-4AE9-844F-E667E844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F1C256-2F11-4A02-95F5-6AF1309D4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52D96-3A79-E31B-6BF8-2D61A7216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24162" b="195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8DF76B-DED5-42E0-858C-715D29C8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DB274C-2710-4178-96F7-5B9CB1298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59B40B5-303A-4AC4-305C-967AFC50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798" y="286453"/>
            <a:ext cx="3176059" cy="613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3600" b="1" dirty="0">
                <a:latin typeface="Baskerville Old Face" panose="02020602080505020303" pitchFamily="18" charset="0"/>
              </a:rPr>
              <a:t>Az első hét</a:t>
            </a:r>
            <a:endParaRPr lang="en-US" sz="3600" b="1" dirty="0">
              <a:latin typeface="Baskerville Old Face" panose="02020602080505020303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DCA1CE7-B793-E5FD-D0DC-CCDEDF4A09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441"/>
          <a:stretch/>
        </p:blipFill>
        <p:spPr>
          <a:xfrm>
            <a:off x="0" y="1441450"/>
            <a:ext cx="3019425" cy="3813629"/>
          </a:xfrm>
          <a:prstGeom prst="rect">
            <a:avLst/>
          </a:prstGeom>
        </p:spPr>
      </p:pic>
      <p:pic>
        <p:nvPicPr>
          <p:cNvPr id="9" name="Kép 8" descr="A képen fedett pályás, desszert, csokoládé látható&#10;&#10;Automatikusan generált leírás">
            <a:extLst>
              <a:ext uri="{FF2B5EF4-FFF2-40B4-BE49-F238E27FC236}">
                <a16:creationId xmlns:a16="http://schemas.microsoft.com/office/drawing/2014/main" id="{FD05829B-64FD-6B05-A516-E818A1B6DA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35" t="25352" r="6517" b="17576"/>
          <a:stretch/>
        </p:blipFill>
        <p:spPr>
          <a:xfrm>
            <a:off x="3212497" y="628871"/>
            <a:ext cx="2411941" cy="2190750"/>
          </a:xfrm>
          <a:prstGeom prst="rect">
            <a:avLst/>
          </a:prstGeom>
        </p:spPr>
      </p:pic>
      <p:pic>
        <p:nvPicPr>
          <p:cNvPr id="13" name="Kép 12" descr="A képen személy, fedett pályás látható&#10;&#10;Automatikusan generált leírás">
            <a:extLst>
              <a:ext uri="{FF2B5EF4-FFF2-40B4-BE49-F238E27FC236}">
                <a16:creationId xmlns:a16="http://schemas.microsoft.com/office/drawing/2014/main" id="{7E50EB7D-B4FA-8F25-6EC4-8A00132A9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5450" y="900334"/>
            <a:ext cx="2876550" cy="3838575"/>
          </a:xfrm>
          <a:prstGeom prst="rect">
            <a:avLst/>
          </a:prstGeom>
        </p:spPr>
      </p:pic>
      <p:pic>
        <p:nvPicPr>
          <p:cNvPr id="17" name="Kép 16" descr="A képen személy, fedett pályás, konyha, előkészül látható&#10;&#10;Automatikusan generált leírás">
            <a:extLst>
              <a:ext uri="{FF2B5EF4-FFF2-40B4-BE49-F238E27FC236}">
                <a16:creationId xmlns:a16="http://schemas.microsoft.com/office/drawing/2014/main" id="{3C130264-2528-2224-F585-83F8D1079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9425" y="2819621"/>
            <a:ext cx="2876550" cy="3838575"/>
          </a:xfrm>
          <a:prstGeom prst="rect">
            <a:avLst/>
          </a:prstGeom>
        </p:spPr>
      </p:pic>
      <p:pic>
        <p:nvPicPr>
          <p:cNvPr id="19" name="Kép 18" descr="A képen személy, szerszám látható&#10;&#10;Automatikusan generált leírás">
            <a:extLst>
              <a:ext uri="{FF2B5EF4-FFF2-40B4-BE49-F238E27FC236}">
                <a16:creationId xmlns:a16="http://schemas.microsoft.com/office/drawing/2014/main" id="{73020493-334C-A442-2392-4DDEEF8F6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4844" y="1248243"/>
            <a:ext cx="28765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8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9F21E76-FC81-1FA8-5D6E-1AC39A893EF8}"/>
              </a:ext>
            </a:extLst>
          </p:cNvPr>
          <p:cNvSpPr txBox="1"/>
          <p:nvPr/>
        </p:nvSpPr>
        <p:spPr>
          <a:xfrm>
            <a:off x="6724355" y="1145679"/>
            <a:ext cx="2942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latin typeface="Baskerville Old Face" panose="02020602080505020303" pitchFamily="18" charset="0"/>
              </a:rPr>
              <a:t>Munkáink</a:t>
            </a:r>
          </a:p>
        </p:txBody>
      </p:sp>
      <p:pic>
        <p:nvPicPr>
          <p:cNvPr id="4" name="Kép 3" descr="A képen fedett pályás, fal, konyha, wc látható&#10;&#10;Automatikusan generált leírás">
            <a:extLst>
              <a:ext uri="{FF2B5EF4-FFF2-40B4-BE49-F238E27FC236}">
                <a16:creationId xmlns:a16="http://schemas.microsoft.com/office/drawing/2014/main" id="{C8219DBC-B627-4B12-14AF-E05229BE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1" t="31401" r="26483"/>
          <a:stretch/>
        </p:blipFill>
        <p:spPr>
          <a:xfrm>
            <a:off x="0" y="1097279"/>
            <a:ext cx="3362179" cy="2633222"/>
          </a:xfrm>
          <a:prstGeom prst="rect">
            <a:avLst/>
          </a:prstGeom>
        </p:spPr>
      </p:pic>
      <p:pic>
        <p:nvPicPr>
          <p:cNvPr id="6" name="Kép 5" descr="A képen szöveg, fedett pályás, konyha, személy látható&#10;&#10;Automatikusan generált leírás">
            <a:extLst>
              <a:ext uri="{FF2B5EF4-FFF2-40B4-BE49-F238E27FC236}">
                <a16:creationId xmlns:a16="http://schemas.microsoft.com/office/drawing/2014/main" id="{2AD2D845-9DB9-5886-814A-739156CD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450" y="281353"/>
            <a:ext cx="2876550" cy="3838575"/>
          </a:xfrm>
          <a:prstGeom prst="rect">
            <a:avLst/>
          </a:prstGeom>
        </p:spPr>
      </p:pic>
      <p:pic>
        <p:nvPicPr>
          <p:cNvPr id="8" name="Kép 7" descr="A képen fedett pályás, konyha, előkészül, személy látható&#10;&#10;Automatikusan generált leírás">
            <a:extLst>
              <a:ext uri="{FF2B5EF4-FFF2-40B4-BE49-F238E27FC236}">
                <a16:creationId xmlns:a16="http://schemas.microsoft.com/office/drawing/2014/main" id="{3A1D80EB-CA1B-FC64-8466-CC0E688654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89"/>
          <a:stretch/>
        </p:blipFill>
        <p:spPr>
          <a:xfrm>
            <a:off x="3529232" y="604517"/>
            <a:ext cx="2876550" cy="3006017"/>
          </a:xfrm>
          <a:prstGeom prst="rect">
            <a:avLst/>
          </a:prstGeom>
        </p:spPr>
      </p:pic>
      <p:pic>
        <p:nvPicPr>
          <p:cNvPr id="10" name="Kép 9" descr="A képen fedett pályás, személy, konyha, előkészül látható&#10;&#10;Automatikusan generált leírás">
            <a:extLst>
              <a:ext uri="{FF2B5EF4-FFF2-40B4-BE49-F238E27FC236}">
                <a16:creationId xmlns:a16="http://schemas.microsoft.com/office/drawing/2014/main" id="{5B7E6F59-1883-D268-1027-BBE65D3C5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2599" y="3610534"/>
            <a:ext cx="4309401" cy="3234057"/>
          </a:xfrm>
          <a:prstGeom prst="rect">
            <a:avLst/>
          </a:prstGeom>
        </p:spPr>
      </p:pic>
      <p:pic>
        <p:nvPicPr>
          <p:cNvPr id="12" name="Kép 11" descr="A képen fedett pályás, étel, konyha, serpenyő látható&#10;&#10;Automatikusan generált leírás">
            <a:extLst>
              <a:ext uri="{FF2B5EF4-FFF2-40B4-BE49-F238E27FC236}">
                <a16:creationId xmlns:a16="http://schemas.microsoft.com/office/drawing/2014/main" id="{90C63C87-4C5F-976B-2270-40D50C20A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19424"/>
            <a:ext cx="2876550" cy="3838575"/>
          </a:xfrm>
          <a:prstGeom prst="rect">
            <a:avLst/>
          </a:prstGeom>
        </p:spPr>
      </p:pic>
      <p:pic>
        <p:nvPicPr>
          <p:cNvPr id="16" name="Kép 15" descr="A képen szöveg, fedett pályás, konyha, előkészül látható&#10;&#10;Automatikusan generált leírás">
            <a:extLst>
              <a:ext uri="{FF2B5EF4-FFF2-40B4-BE49-F238E27FC236}">
                <a16:creationId xmlns:a16="http://schemas.microsoft.com/office/drawing/2014/main" id="{C1C9836C-2A66-D653-415A-D969C5EDAA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7045"/>
          <a:stretch/>
        </p:blipFill>
        <p:spPr>
          <a:xfrm>
            <a:off x="2876550" y="3643745"/>
            <a:ext cx="5041130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5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398F05-3BF8-5FF8-9680-72CB38DFD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6923" b="194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2" name="Kép 11" descr="A képen fedett pályás, előkészül, személy, főzés látható&#10;&#10;Automatikusan generált leírás">
            <a:extLst>
              <a:ext uri="{FF2B5EF4-FFF2-40B4-BE49-F238E27FC236}">
                <a16:creationId xmlns:a16="http://schemas.microsoft.com/office/drawing/2014/main" id="{F477F7B1-17C5-1DDD-0989-B292D718D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20DFA-89DB-4DCD-9C6A-E6F94CA75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06DC21-B3AA-4AE9-844F-E667E844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449C5C6-C41F-5439-E8C4-A99B8E663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87" y="0"/>
            <a:ext cx="5113606" cy="7700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000" dirty="0">
                <a:latin typeface="Baskerville Old Face" panose="02020602080505020303" pitchFamily="18" charset="0"/>
              </a:rPr>
              <a:t>További munkák</a:t>
            </a:r>
            <a:endParaRPr lang="en-US" sz="4000" dirty="0">
              <a:latin typeface="Baskerville Old Face" panose="02020602080505020303" pitchFamily="18" charset="0"/>
            </a:endParaRPr>
          </a:p>
        </p:txBody>
      </p:sp>
      <p:pic>
        <p:nvPicPr>
          <p:cNvPr id="6" name="Kép 5" descr="A képen fedett pályás, személy, konyha, előkészül látható&#10;&#10;Automatikusan generált leírás">
            <a:extLst>
              <a:ext uri="{FF2B5EF4-FFF2-40B4-BE49-F238E27FC236}">
                <a16:creationId xmlns:a16="http://schemas.microsoft.com/office/drawing/2014/main" id="{F9A1D2CF-1391-5A26-0F0A-C22606CC9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19414"/>
            <a:ext cx="2876550" cy="3838575"/>
          </a:xfrm>
          <a:prstGeom prst="rect">
            <a:avLst/>
          </a:prstGeom>
        </p:spPr>
      </p:pic>
      <p:pic>
        <p:nvPicPr>
          <p:cNvPr id="9" name="Kép 8" descr="A képen fedett pályás, személy, előkészül, főzés látható&#10;&#10;Automatikusan generált leírás">
            <a:extLst>
              <a:ext uri="{FF2B5EF4-FFF2-40B4-BE49-F238E27FC236}">
                <a16:creationId xmlns:a16="http://schemas.microsoft.com/office/drawing/2014/main" id="{129CC53F-736C-86DD-9031-43E7D1C18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5450" y="3019415"/>
            <a:ext cx="287655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42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E20DFA-89DB-4DCD-9C6A-E6F94CA75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06DC21-B3AA-4AE9-844F-E667E844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0341F8-8A75-098A-5863-63D113D4F9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7244008-FDE2-923A-B0EC-0F49E0FF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105" y="0"/>
            <a:ext cx="9448800" cy="9846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latin typeface="Baskerville Old Face" panose="02020602080505020303" pitchFamily="18" charset="0"/>
              </a:rPr>
              <a:t>Gyakorlati helyünk</a:t>
            </a:r>
          </a:p>
        </p:txBody>
      </p:sp>
      <p:pic>
        <p:nvPicPr>
          <p:cNvPr id="6" name="Kép 5" descr="A képen szöveg, padló, fedett pályás, konyha látható&#10;&#10;Automatikusan generált leírás">
            <a:extLst>
              <a:ext uri="{FF2B5EF4-FFF2-40B4-BE49-F238E27FC236}">
                <a16:creationId xmlns:a16="http://schemas.microsoft.com/office/drawing/2014/main" id="{259AAA7A-91EC-5001-4151-9258D3FF5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31" y="1509712"/>
            <a:ext cx="2876550" cy="3838575"/>
          </a:xfrm>
          <a:prstGeom prst="rect">
            <a:avLst/>
          </a:prstGeom>
        </p:spPr>
      </p:pic>
      <p:pic>
        <p:nvPicPr>
          <p:cNvPr id="9" name="Kép 8" descr="A képen szöveg, fedett pályás, bolt, számos látható&#10;&#10;Automatikusan generált leírás">
            <a:extLst>
              <a:ext uri="{FF2B5EF4-FFF2-40B4-BE49-F238E27FC236}">
                <a16:creationId xmlns:a16="http://schemas.microsoft.com/office/drawing/2014/main" id="{9AE8FFBE-9B53-A93D-4AAC-9CADA1D09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682" y="848532"/>
            <a:ext cx="4240384" cy="3182262"/>
          </a:xfrm>
          <a:prstGeom prst="rect">
            <a:avLst/>
          </a:prstGeom>
        </p:spPr>
      </p:pic>
      <p:pic>
        <p:nvPicPr>
          <p:cNvPr id="12" name="Kép 11" descr="A képen szöveg, fedett pályás, péksütemény, tálca látható&#10;&#10;Automatikusan generált leírás">
            <a:extLst>
              <a:ext uri="{FF2B5EF4-FFF2-40B4-BE49-F238E27FC236}">
                <a16:creationId xmlns:a16="http://schemas.microsoft.com/office/drawing/2014/main" id="{CA6A4F3B-A721-C4FD-1EA8-3C7A78DC43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7066" y="1272316"/>
            <a:ext cx="4904914" cy="3680969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20FDFC8C-1E45-F301-3157-34FE156E6B33}"/>
              </a:ext>
            </a:extLst>
          </p:cNvPr>
          <p:cNvSpPr txBox="1"/>
          <p:nvPr/>
        </p:nvSpPr>
        <p:spPr>
          <a:xfrm>
            <a:off x="3906449" y="5348287"/>
            <a:ext cx="4379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latin typeface="Baskerville Old Face" panose="02020602080505020303" pitchFamily="18" charset="0"/>
              </a:rPr>
              <a:t>VENDÉGTERE</a:t>
            </a:r>
          </a:p>
        </p:txBody>
      </p:sp>
    </p:spTree>
    <p:extLst>
      <p:ext uri="{BB962C8B-B14F-4D97-AF65-F5344CB8AC3E}">
        <p14:creationId xmlns:p14="http://schemas.microsoft.com/office/powerpoint/2010/main" val="373494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09C938-548F-BF2F-4E7A-D7BFD6FEA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b="1" dirty="0">
                <a:latin typeface="Baskerville Old Face" panose="02020602080505020303" pitchFamily="18" charset="0"/>
              </a:rPr>
              <a:t>GYAKORLATI HELYEN OKTATÓINKKAL</a:t>
            </a:r>
          </a:p>
        </p:txBody>
      </p:sp>
      <p:pic>
        <p:nvPicPr>
          <p:cNvPr id="6" name="Kép helye 5" descr="A képen konyha, fedett pályás, előkészül, étel látható&#10;&#10;Automatikusan generált leírás">
            <a:extLst>
              <a:ext uri="{FF2B5EF4-FFF2-40B4-BE49-F238E27FC236}">
                <a16:creationId xmlns:a16="http://schemas.microsoft.com/office/drawing/2014/main" id="{CC72819C-5BC2-EB4E-0B18-4E92C1B11B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5000" r="35000"/>
          <a:stretch>
            <a:fillRect/>
          </a:stretch>
        </p:blipFill>
        <p:spPr/>
      </p:pic>
      <p:pic>
        <p:nvPicPr>
          <p:cNvPr id="8" name="Kép 7" descr="A képen szöveg, fedett pályás, konyha, személy látható&#10;&#10;Automatikusan generált leírás">
            <a:extLst>
              <a:ext uri="{FF2B5EF4-FFF2-40B4-BE49-F238E27FC236}">
                <a16:creationId xmlns:a16="http://schemas.microsoft.com/office/drawing/2014/main" id="{FC8A635B-58D0-3460-4895-D6A2A71E0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99" y="2817116"/>
            <a:ext cx="7559040" cy="3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14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CA7365-32C6-0D1E-177B-8E0A84C6C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731918"/>
          </a:xfrm>
        </p:spPr>
        <p:txBody>
          <a:bodyPr/>
          <a:lstStyle/>
          <a:p>
            <a:pPr algn="ctr"/>
            <a:r>
              <a:rPr lang="hu-HU" dirty="0">
                <a:latin typeface="Baskerville Old Face" panose="02020602080505020303" pitchFamily="18" charset="0"/>
              </a:rPr>
              <a:t>„Mester munkánk”</a:t>
            </a:r>
          </a:p>
        </p:txBody>
      </p:sp>
      <p:pic>
        <p:nvPicPr>
          <p:cNvPr id="6" name="Tartalom helye 5" descr="A képen konyha, személy, fedett pályás, előkészül látható&#10;&#10;Automatikusan generált leírás">
            <a:extLst>
              <a:ext uri="{FF2B5EF4-FFF2-40B4-BE49-F238E27FC236}">
                <a16:creationId xmlns:a16="http://schemas.microsoft.com/office/drawing/2014/main" id="{955ADCD3-09B8-B235-5FE6-01F1EEE4A1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1" y="1814098"/>
            <a:ext cx="3018234" cy="4024313"/>
          </a:xfrm>
        </p:spPr>
      </p:pic>
      <p:pic>
        <p:nvPicPr>
          <p:cNvPr id="8" name="Tartalom helye 7" descr="A képen szöveg, fedett pályás, személy, konyha látható&#10;&#10;Automatikusan generált leírás">
            <a:extLst>
              <a:ext uri="{FF2B5EF4-FFF2-40B4-BE49-F238E27FC236}">
                <a16:creationId xmlns:a16="http://schemas.microsoft.com/office/drawing/2014/main" id="{069A327D-AF17-96B4-8824-D43967D743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87966" y="1814098"/>
            <a:ext cx="3018234" cy="4024313"/>
          </a:xfrm>
        </p:spPr>
      </p:pic>
      <p:pic>
        <p:nvPicPr>
          <p:cNvPr id="10" name="Kép 9" descr="A képen fedett pályás, személy, álló, emberek látható&#10;&#10;Automatikusan generált leírás">
            <a:extLst>
              <a:ext uri="{FF2B5EF4-FFF2-40B4-BE49-F238E27FC236}">
                <a16:creationId xmlns:a16="http://schemas.microsoft.com/office/drawing/2014/main" id="{0FD5EA93-C63B-BC6C-7F52-73A7BB281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790" y="1814098"/>
            <a:ext cx="3724421" cy="496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02914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zcsík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TM04033937[[fn=Kondenzcsík]]</Template>
  <TotalTime>64</TotalTime>
  <Words>56</Words>
  <Application>Microsoft Office PowerPoint</Application>
  <PresentationFormat>Szélesvásznú</PresentationFormat>
  <Paragraphs>12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5" baseType="lpstr">
      <vt:lpstr>Arial</vt:lpstr>
      <vt:lpstr>Baskerville Old Face</vt:lpstr>
      <vt:lpstr>Century Gothic</vt:lpstr>
      <vt:lpstr>Kondenzcsík</vt:lpstr>
      <vt:lpstr>SZLOVÉNIA  2023. 03. 03-2023. 03. 24. NOVO MESTO Cukrász gyakorlat szakmai beszámoló</vt:lpstr>
      <vt:lpstr>PowerPoint-bemutató</vt:lpstr>
      <vt:lpstr>Az első napok a pékségben</vt:lpstr>
      <vt:lpstr>Az első hét</vt:lpstr>
      <vt:lpstr>PowerPoint-bemutató</vt:lpstr>
      <vt:lpstr>További munkák</vt:lpstr>
      <vt:lpstr>Gyakorlati helyünk</vt:lpstr>
      <vt:lpstr>GYAKORLATI HELYEN OKTATÓINKKAL</vt:lpstr>
      <vt:lpstr>„Mester munkánk”</vt:lpstr>
      <vt:lpstr>Kirándulásaink</vt:lpstr>
      <vt:lpstr>KÖSZÖNJÜK A MEGTISZTELŐ FIGYELMET, ÉS A LEHETŐSÉGET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SZLOVÉNIA  2023. 03. 03-2023. 03. 24. NOVO MESTO Cukrász gyakorlat szakmai beszámoló</dc:title>
  <dc:creator>Ilona Spiczmüller</dc:creator>
  <cp:lastModifiedBy>Ilona Spiczmüller</cp:lastModifiedBy>
  <cp:revision>7</cp:revision>
  <dcterms:created xsi:type="dcterms:W3CDTF">2023-04-12T16:48:25Z</dcterms:created>
  <dcterms:modified xsi:type="dcterms:W3CDTF">2023-04-12T17:52:41Z</dcterms:modified>
</cp:coreProperties>
</file>