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44CB3A1-530C-0C02-D7B0-80E2FDA75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9" y="63966"/>
            <a:ext cx="7766936" cy="1646302"/>
          </a:xfrm>
        </p:spPr>
        <p:txBody>
          <a:bodyPr/>
          <a:lstStyle/>
          <a:p>
            <a:pPr algn="ctr"/>
            <a:r>
              <a:rPr lang="hu-HU" dirty="0"/>
              <a:t>Novo </a:t>
            </a:r>
            <a:r>
              <a:rPr lang="hu-HU" dirty="0" err="1"/>
              <a:t>Mesto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87322966-5C31-9A4B-DC73-79CB52FCA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5165" y="6411107"/>
            <a:ext cx="7766936" cy="1092567"/>
          </a:xfrm>
        </p:spPr>
        <p:txBody>
          <a:bodyPr/>
          <a:lstStyle/>
          <a:p>
            <a:r>
              <a:rPr lang="hu-HU" dirty="0" smtClean="0"/>
              <a:t>2023.03.03-03.24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57A16CC-3A9C-73B4-952F-B188F1661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37" y="1108582"/>
            <a:ext cx="2057400" cy="27432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6FE1097A-6078-6A96-33BA-BF5AF9EDF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797" y="1108582"/>
            <a:ext cx="3811490" cy="285861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CC0331B7-0DFB-D084-0DD4-11C0E4F4B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041" y="4050835"/>
            <a:ext cx="2057400" cy="274319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7A0BDE73-3BD8-024C-B639-274F3CE36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349" y="4154175"/>
            <a:ext cx="4028661" cy="25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0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1B0C03E-BC65-6D2B-2605-BADE4543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32523"/>
            <a:ext cx="7144763" cy="513520"/>
          </a:xfrm>
        </p:spPr>
        <p:txBody>
          <a:bodyPr>
            <a:normAutofit fontScale="90000"/>
          </a:bodyPr>
          <a:lstStyle/>
          <a:p>
            <a:r>
              <a:rPr lang="hu-HU" dirty="0"/>
              <a:t>Indulás és érkezés.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F0D437B-9EE7-C8D8-69C6-E5461CAFF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95131"/>
            <a:ext cx="8596668" cy="5246232"/>
          </a:xfrm>
        </p:spPr>
        <p:txBody>
          <a:bodyPr/>
          <a:lstStyle/>
          <a:p>
            <a:r>
              <a:rPr lang="hu-HU" dirty="0"/>
              <a:t>2023.03.03.-án reggel 5:30-kor indultunk el Budapestre. Budapest </a:t>
            </a:r>
            <a:r>
              <a:rPr lang="hu-HU" dirty="0" smtClean="0"/>
              <a:t>Népligetből </a:t>
            </a:r>
            <a:r>
              <a:rPr lang="hu-HU" dirty="0"/>
              <a:t>9:30-kor indult a </a:t>
            </a:r>
            <a:r>
              <a:rPr lang="hu-HU" dirty="0" err="1"/>
              <a:t>flix</a:t>
            </a:r>
            <a:r>
              <a:rPr lang="hu-HU" dirty="0"/>
              <a:t> busz Ljubljanába. 15:30-kor már oda is értünk. A hosszú út alatt zenét hallgattunk, kártyáztunk , aludtunk és sokat beszélgettünk hogy hamar elteljen ez a hosszú idő. Ljubljanában még várni kellett 20 percet míg értünk jött a </a:t>
            </a:r>
            <a:r>
              <a:rPr lang="hu-HU" dirty="0" err="1"/>
              <a:t>transfer</a:t>
            </a:r>
            <a:r>
              <a:rPr lang="hu-HU" dirty="0"/>
              <a:t> busz ami vitt minket Novo </a:t>
            </a:r>
            <a:r>
              <a:rPr lang="hu-HU" dirty="0" err="1"/>
              <a:t>Mestoba</a:t>
            </a:r>
            <a:r>
              <a:rPr lang="hu-HU" dirty="0"/>
              <a:t>. Egy óra hossza volt az út majd amikor oda értünk megkerestük a szállásunkat és elfoglaltuk azt. Kis pihenés után kimentünk boltba hogy vacsorát vásároljunk magunknak.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779F32D-25FE-DD92-0EE2-EE531DEA9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10" y="2844219"/>
            <a:ext cx="1996545" cy="266205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3CAF6D0A-8E94-DDB8-D435-B1C16968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79" y="2844219"/>
            <a:ext cx="3774699" cy="28310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4D255840-B4A8-39E8-7ACE-5BCF22D2D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762" y="3178894"/>
            <a:ext cx="2258668" cy="30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0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EB88555-C7C4-E331-3830-2F92EDBF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0257" cy="665922"/>
          </a:xfrm>
        </p:spPr>
        <p:txBody>
          <a:bodyPr/>
          <a:lstStyle/>
          <a:p>
            <a:r>
              <a:rPr lang="hu-HU" dirty="0"/>
              <a:t>Gyakorlat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CD899EB-F72F-1E59-0CB2-A306EF3F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99" y="924339"/>
            <a:ext cx="9430762" cy="5824330"/>
          </a:xfrm>
        </p:spPr>
        <p:txBody>
          <a:bodyPr/>
          <a:lstStyle/>
          <a:p>
            <a:r>
              <a:rPr lang="hu-HU" dirty="0"/>
              <a:t>Gyakorlaton az iskola gyakorlati helyén voltunk. Az iskola neve </a:t>
            </a:r>
            <a:r>
              <a:rPr lang="hu-H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GRM Novo </a:t>
            </a:r>
            <a:r>
              <a:rPr lang="hu-H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Mesto</a:t>
            </a:r>
            <a:r>
              <a:rPr lang="hu-H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– Center </a:t>
            </a:r>
            <a:r>
              <a:rPr lang="hu-H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Biotehnike</a:t>
            </a:r>
            <a:r>
              <a:rPr lang="hu-H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</a:t>
            </a:r>
            <a:r>
              <a:rPr lang="hu-H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Turizma</a:t>
            </a:r>
            <a:r>
              <a:rPr lang="hu-H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Minden nap az iskolából egy sofőr vitt ki minket gyakorlatra és ő is hozott vissza a szállásra. Mikor oda értünk gyakorlatra elmondták mi lesz az adott nap a feladat. 8.00-kor kezdődött a gyakorlat és 9 órakor volt egy fél órás szünet 9:30-ig de mindig 10 óra volt mire az adott tanár vissza ért hozzánk akivel éppen voltunk. </a:t>
            </a:r>
            <a:r>
              <a:rPr lang="hu-HU" dirty="0">
                <a:latin typeface="Arial" panose="020B0604020202020204" pitchFamily="34" charset="0"/>
                <a:ea typeface="Arial" panose="020B0604020202020204" pitchFamily="34" charset="0"/>
              </a:rPr>
              <a:t>Ez azért volt mert a gyakorlat vezetők máshol is voltak így kellett még egy fél óra mire vissza értek. 10 órától egészen 13:00-ig dolgoztunk és jött Iván és vissza vitt minket a szállásra majd elmentünk ebédelni az iskola éttermébe. Nagyon finom és változatos ételek voltak. Ebéd után pihentünk bevásároltunk és beszélgettünk majd mindenki megírta a gyakorlati naplót. Ebből állt egy hétköznapunk. Gyakorlaton volt lehetőség kipróbálni a gépeket és dolgozni az adott géppel. Nagyon kedvesek és közvetlenek voltak velünk a tanárok és a</a:t>
            </a:r>
            <a:r>
              <a:rPr lang="hu-H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diákok is egyaránt. Szövődött baráti kapcsolat is kint az egyik tanulóval </a:t>
            </a:r>
            <a:r>
              <a:rPr lang="hu-H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Klemennel</a:t>
            </a:r>
            <a:r>
              <a:rPr lang="hu-H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akivel szinte minden nap beszélünk és tartjuk vele a kapcsolatot. A megértetés egy picit nehéz volt az elején de hamar bele rázódtunk és angolul beszélgettünk mert leginkább </a:t>
            </a:r>
            <a:r>
              <a:rPr lang="hu-HU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hu-H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ngolul tudtak.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473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84FF195-ABF2-D627-8872-68FE4341D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2" y="298174"/>
            <a:ext cx="3352800" cy="25146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98F51D2-C9C9-88A6-975B-823513A43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692" y="3231321"/>
            <a:ext cx="2935769" cy="333623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77354F5A-2B72-B439-FFA5-32333FF13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692" y="0"/>
            <a:ext cx="4002156" cy="300161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0AEB5299-23CF-889A-4B75-823F8D847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70" y="3001617"/>
            <a:ext cx="3165612" cy="34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1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616BE25-3F7D-0E72-FE75-91A6C475A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2" y="173935"/>
            <a:ext cx="9134854" cy="6510130"/>
          </a:xfrm>
        </p:spPr>
        <p:txBody>
          <a:bodyPr/>
          <a:lstStyle/>
          <a:p>
            <a:r>
              <a:rPr lang="hu-HU" dirty="0"/>
              <a:t>Ezen a napon a </a:t>
            </a:r>
            <a:r>
              <a:rPr lang="hu-HU" dirty="0" err="1"/>
              <a:t>szőllősben</a:t>
            </a:r>
            <a:r>
              <a:rPr lang="hu-HU" dirty="0"/>
              <a:t> voltunk és a metszést próbálhattuk ki. Az elején nehéznek tűnt de elmagyarázták nekünk hogyan kell metszeni és megmutatták így már sokkal könnyebben ment a munka. Betekintést </a:t>
            </a:r>
            <a:r>
              <a:rPr lang="hu-HU" dirty="0" smtClean="0"/>
              <a:t>nyerhettünk </a:t>
            </a:r>
            <a:r>
              <a:rPr lang="hu-HU" dirty="0"/>
              <a:t>a borászati üzemükbe is ahol mutatták nekünk a különböző palackozó gépeket és azt is megmutatták nekünk hogy hol tárolják a bort ami még nincs palackozva.</a:t>
            </a:r>
          </a:p>
          <a:p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7400F232-19E9-31D6-5D8A-604DB582F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0" y="1858618"/>
            <a:ext cx="4065104" cy="304882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C8852134-A2C7-7C36-526E-D1D48C957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73" y="1904586"/>
            <a:ext cx="4065104" cy="30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9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DA84FD8-C4AD-10CD-A2BB-8DEC4844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99527" cy="695739"/>
          </a:xfrm>
        </p:spPr>
        <p:txBody>
          <a:bodyPr/>
          <a:lstStyle/>
          <a:p>
            <a:r>
              <a:rPr lang="hu-HU" dirty="0" err="1"/>
              <a:t>Postojna</a:t>
            </a:r>
            <a:r>
              <a:rPr lang="hu-HU" dirty="0"/>
              <a:t> cseppkőbarlang.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B96E250-2079-1925-9E62-FE4A9815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904461"/>
            <a:ext cx="9362661" cy="5605669"/>
          </a:xfrm>
        </p:spPr>
        <p:txBody>
          <a:bodyPr/>
          <a:lstStyle/>
          <a:p>
            <a:r>
              <a:rPr lang="hu-HU" dirty="0"/>
              <a:t>Reggel 6:37-kor indult a vonat Ljubljanába majd ott átszálltunk és mentünk </a:t>
            </a:r>
            <a:r>
              <a:rPr lang="hu-HU" dirty="0" err="1"/>
              <a:t>Postojnába</a:t>
            </a:r>
            <a:r>
              <a:rPr lang="hu-HU" dirty="0"/>
              <a:t>. Felkerestük a cseppkőbarlangot majd kis várakozás után délben indult el a túra ami másfél órás volt. Kaptunk egy kis telefont ahol magyarul mondták el nekünk a barlang történetét és a látnivalókat. Egy kisvonat vitt minket a barlang mélyére ahol elkezdődött a túra. 1800-as években kezdődött a barlang feltárása és turisztikai hasznosítása. A vasút és a villanyáram nagyon jó hatással volt a turizmusra 1980-as évek óta a látogatók száma meghaladja az évi egymilliót is. A barlangban él egy állat vakgőtének hívják és csak ebben a barlangban található meg. 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C5BA81C0-D89A-1BCB-BA2A-69EA4244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26" y="5332123"/>
            <a:ext cx="3289853" cy="148107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C0995D60-FA2C-638D-3DE5-5B272F575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5" y="3331138"/>
            <a:ext cx="4176715" cy="188033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8E48A112-24C6-918D-6D29-9431A098D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12" y="3396636"/>
            <a:ext cx="5258017" cy="23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E605B6-B1EF-D270-DE25-9A765908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99"/>
            <a:ext cx="8158553" cy="771939"/>
          </a:xfrm>
        </p:spPr>
        <p:txBody>
          <a:bodyPr/>
          <a:lstStyle/>
          <a:p>
            <a:r>
              <a:rPr lang="hu-HU" dirty="0"/>
              <a:t>Ljubljana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383B61F-1331-A2CA-61AF-E4BA64B6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4" y="816639"/>
            <a:ext cx="9352722" cy="5554344"/>
          </a:xfrm>
        </p:spPr>
        <p:txBody>
          <a:bodyPr/>
          <a:lstStyle/>
          <a:p>
            <a:r>
              <a:rPr lang="hu-HU" dirty="0"/>
              <a:t>Ismét korán keltünk és mentünk Ljubljanába a 6:37-es vonattal. Másfél óra hossza volt az út miután oda értünk elmentünk a város </a:t>
            </a:r>
            <a:r>
              <a:rPr lang="hu-HU" dirty="0" smtClean="0"/>
              <a:t>parkjába </a:t>
            </a:r>
            <a:r>
              <a:rPr lang="hu-HU" dirty="0"/>
              <a:t>és ott megkerestük a Tivoli kastélyt. Majd elmentünk az állatkertbe. Sok állat volt ott és egy részen felkellett menni a </a:t>
            </a:r>
            <a:r>
              <a:rPr lang="hu-HU" dirty="0" smtClean="0"/>
              <a:t>dombra </a:t>
            </a:r>
            <a:r>
              <a:rPr lang="hu-HU" dirty="0"/>
              <a:t>ahol láthattuk a szarvasokat és a hiúzt is. Elindultunk vissza a városba hogy ebédeljünk találtunk egy </a:t>
            </a:r>
            <a:r>
              <a:rPr lang="hu-HU" dirty="0" err="1"/>
              <a:t>pizzázót</a:t>
            </a:r>
            <a:r>
              <a:rPr lang="hu-HU" dirty="0"/>
              <a:t> ahol a pincér pár szót tudott magyarul és ez nagyon meglepő volt. Ebéd után sétáltunk egyet a Ljubljana folyó mentén és megtaláltuk a Sárkányos Hidat ahol két sárkány volt a hídpilléren.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3D984BA-38FB-741D-A5AE-A2F45BCC8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2951396"/>
            <a:ext cx="1968342" cy="262445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F88519EE-C433-DA29-E6C9-B5C724104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04" y="2951396"/>
            <a:ext cx="2041664" cy="272221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2F2A327D-62CC-72AB-0B82-E81FEB387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356" y="2951396"/>
            <a:ext cx="4357792" cy="32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4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AD6D231-5858-CB7C-E046-8C8344A5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18188" cy="5334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Piran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3A246BD-3265-42A2-187C-E12C47E2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834887"/>
            <a:ext cx="9442174" cy="5913783"/>
          </a:xfrm>
        </p:spPr>
        <p:txBody>
          <a:bodyPr/>
          <a:lstStyle/>
          <a:p>
            <a:r>
              <a:rPr lang="hu-HU" dirty="0" err="1"/>
              <a:t>Piran</a:t>
            </a:r>
            <a:r>
              <a:rPr lang="hu-HU" dirty="0"/>
              <a:t> egy Szlovéniai kikötőváros. 19. század végén 20. század elején </a:t>
            </a:r>
            <a:r>
              <a:rPr lang="hu-HU" dirty="0" err="1"/>
              <a:t>Piran</a:t>
            </a:r>
            <a:r>
              <a:rPr lang="hu-HU" dirty="0"/>
              <a:t> volt az egyik legvirágzóbb osztrák-magyar város több mint 12 ezer lakossal nagyobb volt mint a közeli </a:t>
            </a:r>
            <a:r>
              <a:rPr lang="hu-HU" dirty="0" err="1"/>
              <a:t>Koper</a:t>
            </a:r>
            <a:r>
              <a:rPr lang="hu-HU" dirty="0"/>
              <a:t> város. Reggeli után 8 órakor indultunk el </a:t>
            </a:r>
            <a:r>
              <a:rPr lang="hu-HU" dirty="0" err="1"/>
              <a:t>Piran</a:t>
            </a:r>
            <a:r>
              <a:rPr lang="hu-HU" dirty="0"/>
              <a:t> városába 9 személyes busszal amit az iskolától kaptunk. 2 óra volt az út autóval mikor oda értünk leparkoltunk és elindultunk végig a tengerparon majd hosszas séta után felmentünk egy kilátóba ahol egész </a:t>
            </a:r>
            <a:r>
              <a:rPr lang="hu-HU" dirty="0" err="1"/>
              <a:t>Piran</a:t>
            </a:r>
            <a:r>
              <a:rPr lang="hu-HU" dirty="0"/>
              <a:t> városát belehetett látni. </a:t>
            </a:r>
            <a:r>
              <a:rPr lang="hu-HU" dirty="0" smtClean="0"/>
              <a:t>A Szent </a:t>
            </a:r>
            <a:r>
              <a:rPr lang="hu-HU" dirty="0" smtClean="0"/>
              <a:t>G</a:t>
            </a:r>
            <a:r>
              <a:rPr lang="hu-HU" dirty="0" smtClean="0"/>
              <a:t>yörgy </a:t>
            </a:r>
            <a:r>
              <a:rPr lang="hu-HU" dirty="0"/>
              <a:t>kilátóból láttuk Olaszországot és Horvátországot is. Képeket csináltunk majd ültünk egy kicsit a tengerparton ahol Máté és Dani bele ment bokáig a vízbe. Majd elmentünk ebédelni, majd ebéd után vissza sétáltunk a buszhoz és indultunk vissza a szállásra.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D3DC5528-C6C5-6F7A-682D-0AA9CADE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5" y="3429000"/>
            <a:ext cx="3319670" cy="248975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3CEA1E6D-0462-D48C-7A96-13ACF9C62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815" y="3429000"/>
            <a:ext cx="2458474" cy="327455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A14D3D16-D24F-1FD3-31BA-DECC18158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69" y="3429000"/>
            <a:ext cx="2519570" cy="3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9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0D7CE08-9D29-A655-34E1-CFC9341B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52" y="337931"/>
            <a:ext cx="8596668" cy="1343991"/>
          </a:xfrm>
        </p:spPr>
        <p:txBody>
          <a:bodyPr/>
          <a:lstStyle/>
          <a:p>
            <a:pPr algn="ctr"/>
            <a:r>
              <a:rPr lang="hu-HU" dirty="0"/>
              <a:t>Köszönöm a figyelmet!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866BF58-FE38-4C23-63BB-64307F05D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1417983"/>
            <a:ext cx="3979794" cy="48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39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enzió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705</Words>
  <Application>Microsoft Office PowerPoint</Application>
  <PresentationFormat>Egyéni</PresentationFormat>
  <Paragraphs>14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Dimenzió</vt:lpstr>
      <vt:lpstr>Novo Mesto </vt:lpstr>
      <vt:lpstr>Indulás és érkezés.</vt:lpstr>
      <vt:lpstr>Gyakorlat</vt:lpstr>
      <vt:lpstr>4. dia</vt:lpstr>
      <vt:lpstr>5. dia</vt:lpstr>
      <vt:lpstr>Postojna cseppkőbarlang.</vt:lpstr>
      <vt:lpstr>Ljubljana </vt:lpstr>
      <vt:lpstr>Piran</vt:lpstr>
      <vt:lpstr>Köszönöm a figyelmet!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 Mesto</dc:title>
  <dc:creator>Ákos Ádám</dc:creator>
  <cp:lastModifiedBy>user</cp:lastModifiedBy>
  <cp:revision>9</cp:revision>
  <dcterms:created xsi:type="dcterms:W3CDTF">2023-04-12T13:46:14Z</dcterms:created>
  <dcterms:modified xsi:type="dcterms:W3CDTF">2023-04-13T11:06:41Z</dcterms:modified>
</cp:coreProperties>
</file>