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5" r:id="rId11"/>
    <p:sldId id="264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08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643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8607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0719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6386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96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818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05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54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11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4658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939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26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525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89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177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89C69-D945-4248-8E38-F95D065644A3}" type="datetimeFigureOut">
              <a:rPr lang="hu-HU" smtClean="0"/>
              <a:t>2023.12.14.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062D96E-2900-40CD-B6F2-E6C45B660F7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363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96900" y="482601"/>
            <a:ext cx="6375400" cy="1193799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Szakmai gyakorlat </a:t>
            </a:r>
            <a:b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2023. november 10 - december 1</a:t>
            </a:r>
            <a:endParaRPr lang="hu-H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73200" y="1803400"/>
            <a:ext cx="4584700" cy="647700"/>
          </a:xfrm>
        </p:spPr>
        <p:txBody>
          <a:bodyPr>
            <a:normAutofit/>
          </a:bodyPr>
          <a:lstStyle/>
          <a:p>
            <a:r>
              <a:rPr lang="hu-H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Cordoba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" descr="Cordoba Map Silhouette Vector Spain Province: Stockvektorké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2127250"/>
            <a:ext cx="4572000" cy="43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08326" y="0"/>
            <a:ext cx="7327453" cy="560572"/>
          </a:xfrm>
        </p:spPr>
        <p:txBody>
          <a:bodyPr>
            <a:normAutofit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Önellátás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" y="172641"/>
            <a:ext cx="3855605" cy="2891704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" y="3768328"/>
            <a:ext cx="3961605" cy="2971204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56" y="446726"/>
            <a:ext cx="2048599" cy="273146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3" y="0"/>
            <a:ext cx="3883377" cy="291253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19" y="3768328"/>
            <a:ext cx="3961605" cy="2971204"/>
          </a:xfrm>
          <a:prstGeom prst="rect">
            <a:avLst/>
          </a:prstGeom>
        </p:spPr>
      </p:pic>
      <p:pic>
        <p:nvPicPr>
          <p:cNvPr id="10" name="Picture 2" descr="Lehet, hogy egy kép erről: fish &amp; chips">
            <a:extLst>
              <a:ext uri="{FF2B5EF4-FFF2-40B4-BE49-F238E27FC236}">
                <a16:creationId xmlns="" xmlns:a16="http://schemas.microsoft.com/office/drawing/2014/main" id="{0A66DFC0-BC49-46E2-866B-A5888534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52" y="3642683"/>
            <a:ext cx="2405208" cy="321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15733" y="277813"/>
            <a:ext cx="5867930" cy="1325563"/>
          </a:xfrm>
        </p:spPr>
        <p:txBody>
          <a:bodyPr>
            <a:normAutofit/>
          </a:bodyPr>
          <a:lstStyle/>
          <a:p>
            <a:pPr algn="ctr"/>
            <a:r>
              <a:rPr lang="hu-H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Hétvégi programok</a:t>
            </a:r>
            <a:endParaRPr lang="hu-H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4"/>
            <a:ext cx="4616097" cy="3609942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88" y="3636136"/>
            <a:ext cx="4295819" cy="3221864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064" y="26194"/>
            <a:ext cx="4811332" cy="3609942"/>
          </a:xfrm>
        </p:spPr>
      </p:pic>
    </p:spTree>
    <p:extLst>
      <p:ext uri="{BB962C8B-B14F-4D97-AF65-F5344CB8AC3E}">
        <p14:creationId xmlns:p14="http://schemas.microsoft.com/office/powerpoint/2010/main" val="12309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incs elérhető leírás.">
            <a:extLst>
              <a:ext uri="{FF2B5EF4-FFF2-40B4-BE49-F238E27FC236}">
                <a16:creationId xmlns="" xmlns:a16="http://schemas.microsoft.com/office/drawing/2014/main" id="{62A9AF14-9219-437E-88C3-281B671F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4" y="221741"/>
            <a:ext cx="4415991" cy="19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70" y="221740"/>
            <a:ext cx="3213100" cy="2410789"/>
          </a:xfrm>
          <a:prstGeom prst="rect">
            <a:avLst/>
          </a:prstGeom>
        </p:spPr>
      </p:pic>
      <p:pic>
        <p:nvPicPr>
          <p:cNvPr id="6" name="Picture 2" descr="Nincs elérhető leírás.">
            <a:extLst>
              <a:ext uri="{FF2B5EF4-FFF2-40B4-BE49-F238E27FC236}">
                <a16:creationId xmlns="" xmlns:a16="http://schemas.microsoft.com/office/drawing/2014/main" id="{5AEF69D2-8A1C-41F3-9540-F3C8437D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58" y="221741"/>
            <a:ext cx="4208612" cy="31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rtalom hely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3355394"/>
            <a:ext cx="4470401" cy="3354142"/>
          </a:xfrm>
          <a:prstGeom prst="rect">
            <a:avLst/>
          </a:prstGeom>
        </p:spPr>
      </p:pic>
      <p:pic>
        <p:nvPicPr>
          <p:cNvPr id="4" name="Picture 2" descr="Nincs elérhető leírás.">
            <a:extLst>
              <a:ext uri="{FF2B5EF4-FFF2-40B4-BE49-F238E27FC236}">
                <a16:creationId xmlns="" xmlns:a16="http://schemas.microsoft.com/office/drawing/2014/main" id="{B10B215C-923C-4856-88D4-A543145F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3" y="3378201"/>
            <a:ext cx="4639733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18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2090"/>
          </a:xfrm>
        </p:spPr>
        <p:txBody>
          <a:bodyPr>
            <a:normAutofit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Nemzetközi csoportprogramok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1" y="1257300"/>
            <a:ext cx="3593413" cy="269506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414" y="1257300"/>
            <a:ext cx="3603773" cy="270283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29" y="4076700"/>
            <a:ext cx="3638379" cy="268216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414" y="4076700"/>
            <a:ext cx="3603773" cy="270391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5" y="4076700"/>
            <a:ext cx="3560924" cy="267176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09" y="1244453"/>
            <a:ext cx="3609099" cy="2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29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Hazautazás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202" y="1054101"/>
            <a:ext cx="4572000" cy="5107402"/>
          </a:xfrm>
          <a:prstGeom prst="rect">
            <a:avLst/>
          </a:prstGeom>
        </p:spPr>
      </p:pic>
      <p:pic>
        <p:nvPicPr>
          <p:cNvPr id="5" name="Picture 2" descr="Nincs elérhető leírás.">
            <a:extLst>
              <a:ext uri="{FF2B5EF4-FFF2-40B4-BE49-F238E27FC236}">
                <a16:creationId xmlns="" xmlns:a16="http://schemas.microsoft.com/office/drawing/2014/main" id="{D286CF61-FC5A-45D0-AB28-2E30B05D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03" y="1397624"/>
            <a:ext cx="5979410" cy="448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4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89213" y="850901"/>
            <a:ext cx="8915399" cy="1778000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Biztatunk és bátorítunk Mindenkit, vegyen részt az Erasmus+ programokban. Életre szóló élményt kaptok. 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89213" y="5969000"/>
            <a:ext cx="8915399" cy="749300"/>
          </a:xfrm>
        </p:spPr>
        <p:txBody>
          <a:bodyPr/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Köszönjük szépen a figyelmet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844801"/>
            <a:ext cx="4603750" cy="13153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5" y="3944258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Résztvevő tanulók és kollégák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490133"/>
            <a:ext cx="8915400" cy="4421089"/>
          </a:xfrm>
        </p:spPr>
        <p:txBody>
          <a:bodyPr>
            <a:normAutofit/>
          </a:bodyPr>
          <a:lstStyle/>
          <a:p>
            <a:endParaRPr lang="hu-H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Dakos</a:t>
            </a:r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Katalin                11.A</a:t>
            </a:r>
          </a:p>
          <a:p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Erdei Márk                    10.A</a:t>
            </a:r>
          </a:p>
          <a:p>
            <a:r>
              <a:rPr lang="hu-H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Grabicza</a:t>
            </a:r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Szabolcs         11.B</a:t>
            </a:r>
          </a:p>
          <a:p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Győri Géza                     5/13 G</a:t>
            </a:r>
          </a:p>
          <a:p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László Dániel                 12.A</a:t>
            </a:r>
          </a:p>
          <a:p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Vajda Borostyán            11.A</a:t>
            </a:r>
          </a:p>
          <a:p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Szakmai tanulmányút: </a:t>
            </a:r>
            <a:r>
              <a:rPr lang="hu-H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Palicz</a:t>
            </a:r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Márta</a:t>
            </a:r>
          </a:p>
          <a:p>
            <a:r>
              <a:rPr lang="hu-H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Kísérők váltásban:        Szabóné Novák Zsuzsa, Sztankó Gábor, Vad István</a:t>
            </a:r>
            <a:endParaRPr lang="hu-H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05199" y="625698"/>
            <a:ext cx="494453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Utazás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Budapest-Malaga</a:t>
            </a: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repülő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Malaga-Cordoba</a:t>
            </a: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kisbusz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1" y="1906588"/>
            <a:ext cx="2387822" cy="179466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304257"/>
            <a:ext cx="5181600" cy="388620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54" y="1690688"/>
            <a:ext cx="2348746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342"/>
          </a:xfrm>
        </p:spPr>
        <p:txBody>
          <a:bodyPr>
            <a:normAutofit/>
          </a:bodyPr>
          <a:lstStyle/>
          <a:p>
            <a:pPr algn="ctr"/>
            <a:r>
              <a:rPr lang="hu-H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Szállás</a:t>
            </a:r>
            <a:endParaRPr lang="hu-H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37946"/>
            <a:ext cx="4401695" cy="3301270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95" y="0"/>
            <a:ext cx="4132705" cy="3099529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" y="-1"/>
            <a:ext cx="3432414" cy="45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77" y="0"/>
            <a:ext cx="4425244" cy="36575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43200" cy="3657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3877733"/>
            <a:ext cx="4064000" cy="304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7733"/>
            <a:ext cx="3843867" cy="298026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710" y="8466"/>
            <a:ext cx="4865512" cy="36491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67" y="3860800"/>
            <a:ext cx="4284133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7245343" cy="1280890"/>
          </a:xfrm>
        </p:spPr>
        <p:txBody>
          <a:bodyPr>
            <a:normAutofit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Gyakorlati helyek</a:t>
            </a:r>
            <a:b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Taberna</a:t>
            </a: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Rió, </a:t>
            </a:r>
            <a:r>
              <a:rPr lang="hu-H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Hacienda</a:t>
            </a:r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 Antonio</a:t>
            </a:r>
            <a:endParaRPr lang="hu-H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47" y="2972068"/>
            <a:ext cx="4313237" cy="323622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62" y="1879673"/>
            <a:ext cx="2906880" cy="2184789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19" y="4064463"/>
            <a:ext cx="2852382" cy="214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8930"/>
            <a:ext cx="2997200" cy="399626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50" y="0"/>
            <a:ext cx="2997199" cy="399626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23" y="2819400"/>
            <a:ext cx="3028950" cy="40386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0"/>
            <a:ext cx="2997200" cy="39962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0" y="0"/>
            <a:ext cx="3111500" cy="39962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04" y="4018024"/>
            <a:ext cx="1873681" cy="27976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985" y="3933007"/>
            <a:ext cx="1681973" cy="289959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9783"/>
            <a:ext cx="4013200" cy="285607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58" y="3977337"/>
            <a:ext cx="1774243" cy="28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75" y="3488267"/>
            <a:ext cx="2527300" cy="33697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00" y="0"/>
            <a:ext cx="2425700" cy="34882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52" y="3488266"/>
            <a:ext cx="1513748" cy="33697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90" y="3488265"/>
            <a:ext cx="2520720" cy="33697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67731"/>
            <a:ext cx="2565400" cy="342053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0"/>
            <a:ext cx="2616198" cy="34882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24" y="3520016"/>
            <a:ext cx="2479674" cy="330623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7" y="2670355"/>
            <a:ext cx="3108802" cy="415589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9385" cy="348826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85" y="0"/>
            <a:ext cx="2634105" cy="34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9" y="2662061"/>
            <a:ext cx="5662817" cy="42366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0" y="1651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04986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97</TotalTime>
  <Words>75</Words>
  <Application>Microsoft Office PowerPoint</Application>
  <PresentationFormat>Szélesvásznú</PresentationFormat>
  <Paragraphs>21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Szálak</vt:lpstr>
      <vt:lpstr>Szakmai gyakorlat  2023. november 10 - december 1</vt:lpstr>
      <vt:lpstr>Résztvevő tanulók és kollégák</vt:lpstr>
      <vt:lpstr>Utazás Budapest-Malaga repülő Malaga-Cordoba kisbusz</vt:lpstr>
      <vt:lpstr>Szállás</vt:lpstr>
      <vt:lpstr>PowerPoint bemutató</vt:lpstr>
      <vt:lpstr>Gyakorlati helyek Taberna Del Rió, Hacienda San Antonio</vt:lpstr>
      <vt:lpstr>PowerPoint bemutató</vt:lpstr>
      <vt:lpstr>PowerPoint bemutató</vt:lpstr>
      <vt:lpstr>PowerPoint bemutató</vt:lpstr>
      <vt:lpstr>Önellátás</vt:lpstr>
      <vt:lpstr>Hétvégi programok</vt:lpstr>
      <vt:lpstr>PowerPoint bemutató</vt:lpstr>
      <vt:lpstr>Nemzetközi csoportprogramok</vt:lpstr>
      <vt:lpstr>Hazautazás</vt:lpstr>
      <vt:lpstr>Biztatunk és bátorítunk Mindenkit, vegyen részt az Erasmus+ programokban. Életre szóló élményt kaptok.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Szakmai gyakorlat  2023. november 10.-december 1</dc:title>
  <dc:creator>Microsoft-fiók</dc:creator>
  <cp:lastModifiedBy>Microsoft-fiók</cp:lastModifiedBy>
  <cp:revision>20</cp:revision>
  <dcterms:created xsi:type="dcterms:W3CDTF">2023-12-13T10:57:51Z</dcterms:created>
  <dcterms:modified xsi:type="dcterms:W3CDTF">2023-12-14T09:37:46Z</dcterms:modified>
</cp:coreProperties>
</file>