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8f17395a554a5e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8f17395a554a5e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f17395a554a5e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f17395a554a5e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8f17395a554a5e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8f17395a554a5e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8f17395a554a5e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8f17395a554a5e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8f17395a554a5e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8f17395a554a5e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8f17395a554a5e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8f17395a554a5e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8f17395a554a5e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8f17395a554a5e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9" Type="http://schemas.openxmlformats.org/officeDocument/2006/relationships/image" Target="../media/image22.jpg"/><Relationship Id="rId5" Type="http://schemas.openxmlformats.org/officeDocument/2006/relationships/image" Target="../media/image2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5" Type="http://schemas.openxmlformats.org/officeDocument/2006/relationships/image" Target="../media/image9.jpg"/><Relationship Id="rId6" Type="http://schemas.openxmlformats.org/officeDocument/2006/relationships/image" Target="../media/image16.jpg"/><Relationship Id="rId7" Type="http://schemas.openxmlformats.org/officeDocument/2006/relationships/image" Target="../media/image26.jpg"/><Relationship Id="rId8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23.jpg"/><Relationship Id="rId5" Type="http://schemas.openxmlformats.org/officeDocument/2006/relationships/image" Target="../media/image19.jpg"/><Relationship Id="rId6" Type="http://schemas.openxmlformats.org/officeDocument/2006/relationships/image" Target="../media/image25.jpg"/><Relationship Id="rId7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Relationship Id="rId5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30.jpg"/><Relationship Id="rId5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200" y="0"/>
            <a:ext cx="9144000" cy="224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3 h</a:t>
            </a: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ónapos ErasmusPro program - francia cukrász szakmai gyakorlat - Bar le Duc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47" y="2248400"/>
            <a:ext cx="3884857" cy="291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2248400"/>
            <a:ext cx="4129564" cy="29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87150" y="4679702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Igazgató Úr és Tóth Zsanett mentor   CFA européen Louis Prioux l’école </a:t>
            </a:r>
            <a:endParaRPr i="1"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0" y="4650902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2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 Palet d'Or by Marie</a:t>
            </a:r>
            <a:r>
              <a:rPr i="1" lang="hu" sz="2000">
                <a:highlight>
                  <a:srgbClr val="FFFFFF"/>
                </a:highlight>
              </a:rPr>
              <a:t> </a:t>
            </a:r>
            <a:endParaRPr i="1" sz="2000">
              <a:highlight>
                <a:srgbClr val="FFFFFF"/>
              </a:highlight>
            </a:endParaRPr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" sz="2700">
                <a:highlight>
                  <a:srgbClr val="FFFFFF"/>
                </a:highlight>
              </a:rPr>
              <a:t>Szakmai gyakorlat</a:t>
            </a:r>
            <a:endParaRPr b="1" i="1" sz="27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17050" cy="22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5950" y="0"/>
            <a:ext cx="2428049" cy="303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5">
            <a:alphaModFix/>
          </a:blip>
          <a:srcRect b="0" l="4622" r="49788" t="0"/>
          <a:stretch/>
        </p:blipFill>
        <p:spPr>
          <a:xfrm>
            <a:off x="0" y="2262800"/>
            <a:ext cx="2428051" cy="288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5950" y="3035075"/>
            <a:ext cx="2428051" cy="21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7">
            <a:alphaModFix/>
          </a:blip>
          <a:srcRect b="31633" l="0" r="0" t="0"/>
          <a:stretch/>
        </p:blipFill>
        <p:spPr>
          <a:xfrm>
            <a:off x="3017050" y="0"/>
            <a:ext cx="3698899" cy="22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8">
            <a:alphaModFix/>
          </a:blip>
          <a:srcRect b="0" l="19833" r="0" t="0"/>
          <a:stretch/>
        </p:blipFill>
        <p:spPr>
          <a:xfrm>
            <a:off x="4572000" y="2262800"/>
            <a:ext cx="2143951" cy="288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28050" y="2262800"/>
            <a:ext cx="2143951" cy="28585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0" y="1789402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9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Epres málnás mousse torta           csokis pillecukor                   </a:t>
            </a:r>
            <a:endParaRPr i="1" sz="1900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715950" y="2571743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900">
                <a:solidFill>
                  <a:schemeClr val="dk2"/>
                </a:solidFill>
                <a:highlight>
                  <a:srgbClr val="FFFFFF"/>
                </a:highlight>
              </a:rPr>
              <a:t>Csokoládé torta</a:t>
            </a:r>
            <a:endParaRPr i="1" sz="19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0" y="4657577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900">
                <a:solidFill>
                  <a:schemeClr val="dk2"/>
                </a:solidFill>
                <a:highlight>
                  <a:srgbClr val="FFFFFF"/>
                </a:highlight>
              </a:rPr>
              <a:t>Halloweeni narancs torta   Rózsaszín október sütik   nugát   fehér, ét, tej táblacsokik</a:t>
            </a:r>
            <a:endParaRPr i="1" sz="19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3926" y="2176074"/>
            <a:ext cx="2373924" cy="296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-1"/>
            <a:ext cx="2901468" cy="217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" y="2176064"/>
            <a:ext cx="2373924" cy="29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0075" y="2176109"/>
            <a:ext cx="2373924" cy="296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1475" y="0"/>
            <a:ext cx="2901474" cy="217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8">
            <a:alphaModFix/>
          </a:blip>
          <a:srcRect b="14704" l="0" r="1777" t="0"/>
          <a:stretch/>
        </p:blipFill>
        <p:spPr>
          <a:xfrm>
            <a:off x="5802950" y="0"/>
            <a:ext cx="3341050" cy="217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9">
            <a:alphaModFix/>
          </a:blip>
          <a:srcRect b="0" l="14813" r="0" t="0"/>
          <a:stretch/>
        </p:blipFill>
        <p:spPr>
          <a:xfrm>
            <a:off x="4747850" y="2176100"/>
            <a:ext cx="2022225" cy="296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0" y="2038927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900">
                <a:solidFill>
                  <a:schemeClr val="dk2"/>
                </a:solidFill>
                <a:highlight>
                  <a:srgbClr val="FFFFFF"/>
                </a:highlight>
              </a:rPr>
              <a:t>Fánkok                             narancsos töklámpás monodesszert           éclair fánkok</a:t>
            </a:r>
            <a:endParaRPr i="1" sz="19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0" y="4670102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900">
                <a:solidFill>
                  <a:schemeClr val="dk2"/>
                </a:solidFill>
                <a:highlight>
                  <a:srgbClr val="FFFFFF"/>
                </a:highlight>
              </a:rPr>
              <a:t>Csokiház;  málnás, áfonyás, citromos Tarte;  Lorraine péksütemény;  mikulás csokik</a:t>
            </a:r>
            <a:endParaRPr i="1" sz="19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" sz="2700"/>
              <a:t>Utazások</a:t>
            </a:r>
            <a:endParaRPr b="1" i="1" sz="2700"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11738" l="0" r="29849" t="0"/>
          <a:stretch/>
        </p:blipFill>
        <p:spPr>
          <a:xfrm>
            <a:off x="0" y="0"/>
            <a:ext cx="30660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23" y="2571750"/>
            <a:ext cx="342898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25" y="0"/>
            <a:ext cx="3428976" cy="257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6">
            <a:alphaModFix/>
          </a:blip>
          <a:srcRect b="10929" l="0" r="0" t="16252"/>
          <a:stretch/>
        </p:blipFill>
        <p:spPr>
          <a:xfrm>
            <a:off x="3066050" y="2571750"/>
            <a:ext cx="26489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6050" y="572699"/>
            <a:ext cx="2648980" cy="198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3066050" y="2086025"/>
            <a:ext cx="6078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900">
                <a:solidFill>
                  <a:schemeClr val="dk1"/>
                </a:solidFill>
                <a:highlight>
                  <a:srgbClr val="FFFFFF"/>
                </a:highlight>
              </a:rPr>
              <a:t>Viandeni vár, Luxemburg  Saverne, Vosges hegyvidék    </a:t>
            </a:r>
            <a:endParaRPr i="1" sz="1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0" y="4679702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900">
                <a:solidFill>
                  <a:schemeClr val="dk1"/>
                </a:solidFill>
                <a:highlight>
                  <a:srgbClr val="FFFFFF"/>
                </a:highlight>
              </a:rPr>
              <a:t>Épinal, bazilika             Sélestat, boszorkányok tornya    Strasbourg, Le petit France</a:t>
            </a:r>
            <a:endParaRPr i="1" sz="1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724" y="592900"/>
            <a:ext cx="2968264" cy="395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4">
            <a:alphaModFix/>
          </a:blip>
          <a:srcRect b="7458" l="0" r="0" t="0"/>
          <a:stretch/>
        </p:blipFill>
        <p:spPr>
          <a:xfrm>
            <a:off x="2968275" y="592900"/>
            <a:ext cx="3207449" cy="395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2902"/>
            <a:ext cx="2968275" cy="395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0" y="4086777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900">
                <a:solidFill>
                  <a:schemeClr val="dk1"/>
                </a:solidFill>
                <a:highlight>
                  <a:srgbClr val="FFFFFF"/>
                </a:highlight>
              </a:rPr>
              <a:t>Koenigsberg vára                  Troyes                                        Toul, katedrális</a:t>
            </a:r>
            <a:endParaRPr i="1" sz="1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325"/>
            <a:ext cx="2955625" cy="394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8375" y="601329"/>
            <a:ext cx="2955623" cy="394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5619" y="416587"/>
            <a:ext cx="3232748" cy="431033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0" y="4263127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1900">
                <a:solidFill>
                  <a:schemeClr val="dk1"/>
                </a:solidFill>
                <a:highlight>
                  <a:srgbClr val="FFFFFF"/>
                </a:highlight>
              </a:rPr>
              <a:t>Bar le Duc, óvárosi templom       Strasbourgi katedrális                Reims-i katedrális </a:t>
            </a:r>
            <a:endParaRPr i="1" sz="1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688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27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i="1" lang="hu" sz="2700">
                <a:latin typeface="Times New Roman"/>
                <a:ea typeface="Times New Roman"/>
                <a:cs typeface="Times New Roman"/>
                <a:sym typeface="Times New Roman"/>
              </a:rPr>
              <a:t>öszönöm a figyelmet!</a:t>
            </a:r>
            <a:endParaRPr i="1"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237" y="898850"/>
            <a:ext cx="5659524" cy="424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