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1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01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3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8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48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66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91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53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64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43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7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78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61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5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3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27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578DB8-6A82-4DFF-9F66-37F93EB3F01A}" type="datetimeFigureOut">
              <a:rPr lang="hu-HU" smtClean="0"/>
              <a:t>2023.02.13.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92DD0F-F2B7-480F-9003-8B0604B31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14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Szakmai gyakorlat </a:t>
            </a:r>
            <a:br>
              <a:rPr lang="hu-HU" b="1" dirty="0" smtClean="0"/>
            </a:br>
            <a:r>
              <a:rPr lang="hu-HU" b="1" dirty="0" smtClean="0"/>
              <a:t>Franciaország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628568"/>
            <a:ext cx="6815669" cy="1320802"/>
          </a:xfrm>
        </p:spPr>
        <p:txBody>
          <a:bodyPr>
            <a:normAutofit fontScale="92500" lnSpcReduction="20000"/>
          </a:bodyPr>
          <a:lstStyle/>
          <a:p>
            <a:r>
              <a:rPr lang="hu-HU" sz="4400" b="1" dirty="0" smtClean="0"/>
              <a:t>2022. November 11-25.</a:t>
            </a:r>
          </a:p>
          <a:p>
            <a:r>
              <a:rPr lang="hu-HU" sz="4400" b="1" dirty="0" smtClean="0"/>
              <a:t>Bar le </a:t>
            </a:r>
            <a:r>
              <a:rPr lang="hu-HU" sz="4400" b="1" dirty="0" err="1" smtClean="0"/>
              <a:t>Duc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30647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322161" y="300493"/>
            <a:ext cx="9601200" cy="1303337"/>
          </a:xfrm>
        </p:spPr>
        <p:txBody>
          <a:bodyPr>
            <a:normAutofit/>
          </a:bodyPr>
          <a:lstStyle/>
          <a:p>
            <a:r>
              <a:rPr lang="hu-HU" b="1" dirty="0" smtClean="0"/>
              <a:t>Kirándulás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07" y="1603830"/>
            <a:ext cx="7493908" cy="4156653"/>
          </a:xfrm>
        </p:spPr>
      </p:pic>
    </p:spTree>
    <p:extLst>
      <p:ext uri="{BB962C8B-B14F-4D97-AF65-F5344CB8AC3E}">
        <p14:creationId xmlns:p14="http://schemas.microsoft.com/office/powerpoint/2010/main" val="31878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638175"/>
            <a:ext cx="98964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681037"/>
            <a:ext cx="96583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870856" y="373063"/>
            <a:ext cx="9601200" cy="1303337"/>
          </a:xfrm>
        </p:spPr>
        <p:txBody>
          <a:bodyPr/>
          <a:lstStyle/>
          <a:p>
            <a:r>
              <a:rPr lang="hu-HU" b="1" dirty="0" smtClean="0"/>
              <a:t>Köszönjük a figyelmet!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556657"/>
            <a:ext cx="5573486" cy="41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Fogadó Iskola</a:t>
            </a:r>
            <a:br>
              <a:rPr lang="hu-HU" b="1" dirty="0" smtClean="0"/>
            </a:br>
            <a:r>
              <a:rPr lang="hu-HU" b="1" dirty="0" smtClean="0"/>
              <a:t>CFA </a:t>
            </a:r>
            <a:r>
              <a:rPr lang="hu-HU" b="1" dirty="0" err="1" smtClean="0"/>
              <a:t>Européen</a:t>
            </a:r>
            <a:r>
              <a:rPr lang="hu-HU" b="1" dirty="0" smtClean="0"/>
              <a:t> Louis </a:t>
            </a:r>
            <a:r>
              <a:rPr lang="hu-HU" b="1" dirty="0" err="1" smtClean="0"/>
              <a:t>Prioux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1853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5" y="497497"/>
            <a:ext cx="8395566" cy="5809171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 idx="4294967295"/>
          </p:nvPr>
        </p:nvSpPr>
        <p:spPr>
          <a:xfrm>
            <a:off x="1001486" y="496888"/>
            <a:ext cx="8599714" cy="1304925"/>
          </a:xfrm>
        </p:spPr>
        <p:txBody>
          <a:bodyPr/>
          <a:lstStyle/>
          <a:p>
            <a:pPr algn="l"/>
            <a:r>
              <a:rPr lang="hu-HU" b="1" dirty="0" smtClean="0"/>
              <a:t>Cukrász gyakorlat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040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54" y="478972"/>
            <a:ext cx="8231890" cy="5856514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 idx="4294967295"/>
          </p:nvPr>
        </p:nvSpPr>
        <p:spPr>
          <a:xfrm>
            <a:off x="1175657" y="4216400"/>
            <a:ext cx="8036606" cy="1430338"/>
          </a:xfrm>
        </p:spPr>
        <p:txBody>
          <a:bodyPr/>
          <a:lstStyle/>
          <a:p>
            <a:pPr algn="l"/>
            <a:r>
              <a:rPr lang="hu-HU" b="1" dirty="0" err="1" smtClean="0"/>
              <a:t>Macaron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230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8" y="946700"/>
            <a:ext cx="9762246" cy="43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98210" y="518206"/>
            <a:ext cx="9601200" cy="1303337"/>
          </a:xfrm>
        </p:spPr>
        <p:txBody>
          <a:bodyPr/>
          <a:lstStyle/>
          <a:p>
            <a:r>
              <a:rPr lang="hu-HU" b="1" dirty="0" smtClean="0"/>
              <a:t>Pék gyakorlatok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1" y="1821543"/>
            <a:ext cx="9564237" cy="4230914"/>
          </a:xfrm>
        </p:spPr>
      </p:pic>
    </p:spTree>
    <p:extLst>
      <p:ext uri="{BB962C8B-B14F-4D97-AF65-F5344CB8AC3E}">
        <p14:creationId xmlns:p14="http://schemas.microsoft.com/office/powerpoint/2010/main" val="41528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5" y="696527"/>
            <a:ext cx="10565979" cy="525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277257" y="474663"/>
            <a:ext cx="9601200" cy="1303337"/>
          </a:xfrm>
        </p:spPr>
        <p:txBody>
          <a:bodyPr/>
          <a:lstStyle/>
          <a:p>
            <a:r>
              <a:rPr lang="hu-HU" b="1" dirty="0" smtClean="0"/>
              <a:t>Szakács gyakorlat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7" y="1675510"/>
            <a:ext cx="5994400" cy="4241129"/>
          </a:xfrm>
        </p:spPr>
      </p:pic>
    </p:spTree>
    <p:extLst>
      <p:ext uri="{BB962C8B-B14F-4D97-AF65-F5344CB8AC3E}">
        <p14:creationId xmlns:p14="http://schemas.microsoft.com/office/powerpoint/2010/main" val="12658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6" y="1146629"/>
            <a:ext cx="10464274" cy="47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24</Words>
  <Application>Microsoft Office PowerPoint</Application>
  <PresentationFormat>Szélesvásznú</PresentationFormat>
  <Paragraphs>10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Organikus</vt:lpstr>
      <vt:lpstr>Szakmai gyakorlat  Franciaország</vt:lpstr>
      <vt:lpstr>Fogadó Iskola CFA Européen Louis Prioux</vt:lpstr>
      <vt:lpstr>Cukrász gyakorlat</vt:lpstr>
      <vt:lpstr>Macaron</vt:lpstr>
      <vt:lpstr>PowerPoint bemutató</vt:lpstr>
      <vt:lpstr>Pék gyakorlatok</vt:lpstr>
      <vt:lpstr>PowerPoint bemutató</vt:lpstr>
      <vt:lpstr>Szakács gyakorlat</vt:lpstr>
      <vt:lpstr>PowerPoint bemutató</vt:lpstr>
      <vt:lpstr>Kirándulás</vt:lpstr>
      <vt:lpstr>PowerPoint bemutató</vt:lpstr>
      <vt:lpstr>PowerPoint bemutató</vt:lpstr>
      <vt:lpstr>Köszönjük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gyakorlat  Franciaország</dc:title>
  <dc:creator>tanar</dc:creator>
  <cp:lastModifiedBy>Microsoft-fiók</cp:lastModifiedBy>
  <cp:revision>10</cp:revision>
  <dcterms:created xsi:type="dcterms:W3CDTF">2022-12-13T07:14:31Z</dcterms:created>
  <dcterms:modified xsi:type="dcterms:W3CDTF">2023-02-13T12:22:41Z</dcterms:modified>
</cp:coreProperties>
</file>