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678" autoAdjust="0"/>
  </p:normalViewPr>
  <p:slideViewPr>
    <p:cSldViewPr snapToGrid="0">
      <p:cViewPr varScale="1">
        <p:scale>
          <a:sx n="80" d="100"/>
          <a:sy n="80" d="100"/>
        </p:scale>
        <p:origin x="16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A9DD6-F636-446A-BA0D-45BAF13827DF}" type="datetimeFigureOut">
              <a:rPr lang="hu-HU" smtClean="0"/>
              <a:t>2023.01.18.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313C-3417-4DC1-87F2-79F5F59EB0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67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Általában</a:t>
            </a:r>
            <a:r>
              <a:rPr lang="hu-HU" baseline="0" dirty="0" smtClean="0"/>
              <a:t> ½ 8-ra jöttek értünk, s elvittek bennünket a munkavégzés helyére, ami sokszor a szőlőültetvény volt. Mindhárom csapatnak egy kicsit más volt a tapasztalata, de összességében elmondható, hogy érdekes emberekkel ismerkedtünk meg. Sokszor kaptunk ebédet is, máskor, amikor hosszabb ebédszünet volt, erre az időre visszavittek minket a szállásra. A </a:t>
            </a:r>
            <a:r>
              <a:rPr lang="hu-HU" baseline="0" dirty="0" smtClean="0"/>
              <a:t>szőlőszürettel </a:t>
            </a:r>
            <a:r>
              <a:rPr lang="hu-HU" baseline="0" dirty="0" smtClean="0"/>
              <a:t>kapcsolatban  elmondható, hogy nagyrészt gépesített, így csak a gép után maradt fürtöket kellett szüretelni.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27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Hosszú és kalandos volt az hazáig! Hajnalban keltünk, hogy háromnegyed hétre </a:t>
            </a:r>
            <a:r>
              <a:rPr lang="hu-HU" dirty="0" err="1" smtClean="0"/>
              <a:t>Avignonban</a:t>
            </a:r>
            <a:r>
              <a:rPr lang="hu-HU" dirty="0" smtClean="0"/>
              <a:t> lehessünk. Innen indult 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Flix</a:t>
            </a:r>
            <a:r>
              <a:rPr lang="hu-HU" baseline="0" dirty="0" smtClean="0"/>
              <a:t> buszunk. Ekkor még úgy tűnt, hogy sima unalmas, hosszú út elé nézünk. </a:t>
            </a:r>
            <a:r>
              <a:rPr lang="hu-HU" baseline="0" dirty="0" err="1" smtClean="0"/>
              <a:t>Aix</a:t>
            </a:r>
            <a:r>
              <a:rPr lang="hu-HU" baseline="0" dirty="0" smtClean="0"/>
              <a:t> en Provence-</a:t>
            </a:r>
            <a:r>
              <a:rPr lang="hu-HU" baseline="0" dirty="0" err="1" smtClean="0"/>
              <a:t>ban</a:t>
            </a:r>
            <a:r>
              <a:rPr lang="hu-HU" baseline="0" dirty="0" smtClean="0"/>
              <a:t> sokat kellett várni a csatlakozásra, hogy Nizzába mehessünk a reptérre. De sajnos a busz késett, majd kiderült, hogy több jegyet adtak el a buszra, mint amennyi ülőhely volt. Sokat vártunk, mire a helyzet megoldódott. Végül simán elértük a gépünket és boldogan utaztunk haza. Egy kisbusz várt minket Ferihegyen, amivel este 9-re már a családunk körében lehettünk.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79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gazdaságban</a:t>
            </a:r>
            <a:r>
              <a:rPr lang="hu-HU" baseline="0" dirty="0" smtClean="0"/>
              <a:t> található mindenféle munkába belekóstolhattunk. Az ottani gazdák az olíva olajjal is foglalkoznak. Az ezzel kapcsolatos műveletekbe is belekóstolhattunk.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63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Esténként</a:t>
            </a:r>
            <a:r>
              <a:rPr lang="hu-HU" baseline="0" dirty="0" smtClean="0"/>
              <a:t> sokat beszélgettünk a szálláson, finomakat főztünk, kirándultunk a környéken, néha az erősebbek még futni is elmentek. Talán a legjobbak a hétvégi esték voltak, amikor mindannyian együtt voltunk. Finomakat főztünk és közösen vacsoráztunk. Persze igyekeztünk a szálláson rendet tartani.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95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Szeptember 23-án</a:t>
            </a:r>
            <a:r>
              <a:rPr lang="hu-HU" baseline="0" dirty="0" smtClean="0"/>
              <a:t> szombaton a közeli </a:t>
            </a:r>
            <a:r>
              <a:rPr lang="hu-HU" baseline="0" dirty="0" err="1" smtClean="0"/>
              <a:t>Nyonsba</a:t>
            </a:r>
            <a:r>
              <a:rPr lang="hu-HU" baseline="0" dirty="0" smtClean="0"/>
              <a:t> látogattunk el. Sokszor voltunk már itt, hiszen a legközelebbi </a:t>
            </a:r>
            <a:r>
              <a:rPr lang="hu-HU" baseline="0" dirty="0" err="1" smtClean="0"/>
              <a:t>SuperU</a:t>
            </a:r>
            <a:r>
              <a:rPr lang="hu-HU" baseline="0" dirty="0" smtClean="0"/>
              <a:t> itt volt, de a város igazi szépségeit csak most nézhettük meg. Esős időben indultunk a városka legmagasabb pontján található kis kápolnához. Egyébként </a:t>
            </a:r>
            <a:r>
              <a:rPr lang="hu-HU" baseline="0" dirty="0" err="1" smtClean="0"/>
              <a:t>Nyons</a:t>
            </a:r>
            <a:r>
              <a:rPr lang="hu-HU" baseline="0" dirty="0" smtClean="0"/>
              <a:t>-t kellemes mikroklímája miatt Kis-Nizzának is szokták hívni. Éppen ezért magas az átlagéletkor a városban, mert sok ember a nyugdíjas éveire ide költözik. A település híres a magas minőségű Olivájáról is. Egy ősi olíva malomba látogattunk el, ahol megismerhettük a feldolgozás folyamatát. Közben az eső is megállt, s így a város </a:t>
            </a:r>
            <a:r>
              <a:rPr lang="hu-HU" baseline="0" dirty="0" err="1" smtClean="0"/>
              <a:t>fözepén</a:t>
            </a:r>
            <a:r>
              <a:rPr lang="hu-HU" baseline="0" dirty="0" smtClean="0"/>
              <a:t> található kis éteremben fogyasztottuk el az ebédet.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46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Ebéd után egy másik múzeumot is meglátogattunk, ami szintén az olíva feldolgozásával kapcsolatos volt, de ez nem annyira a régi technológiát</a:t>
            </a:r>
            <a:r>
              <a:rPr lang="hu-HU" baseline="0" dirty="0" smtClean="0"/>
              <a:t> mutatta be, inkább a jelenlegi feldolgozás részleteit ismerhettük meg, persze régi eszközök is voltak kiállítva. A múzeumokban a helyi termékek megvásárlására is volt lehetőség. Ezek után a közelben található </a:t>
            </a:r>
            <a:r>
              <a:rPr lang="hu-HU" baseline="0" dirty="0" err="1" smtClean="0"/>
              <a:t>Vinsobres</a:t>
            </a:r>
            <a:r>
              <a:rPr lang="hu-HU" baseline="0" dirty="0" smtClean="0"/>
              <a:t>-i feldolgozóhoz mentünk, ahol a helyi borok kóstolására volt lehetőségünk.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13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Vasárnap gyönyörű időben kocsikáztunk</a:t>
            </a:r>
            <a:r>
              <a:rPr lang="hu-HU" baseline="0" dirty="0" smtClean="0"/>
              <a:t> el Saint Marie de la Mer városába, ami bikatenyésztéséről és rizs termeléséről híres, valamint természetesen igazi turista látványosság. Ottjártunkkor is éppen bikafuttatás volt és bikaviadal, de az itteni viadalok nem hasonlítanak a spanyol viadalokhoz. A mi programunk hajókázással kezdődött. A nyílt tengeren nagy hullámok voltak, úgyhogy Lilla majdnem megtudta, milyen is a tengeribetegség, de utána a hajónk befordult a petit Rhone folyóra, s a hajóról csodálhattuk meg ennek a természetvédelmi területnek a csodálatos madár világát. A part mentén a bikák legeltek, a vízben és a parton pedig csodálatos állat és növényvilág gyönyörködtetett minket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34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hajózás után a várost néztük meg.</a:t>
            </a:r>
            <a:r>
              <a:rPr lang="hu-HU" baseline="0" dirty="0" smtClean="0"/>
              <a:t> Nagy volt a tömeg a bikák felvonulása miatt, s megcsodálhattuk a helyi cowboy-ok felvonulását is, akik hagyományos öltözetben, lóháton terelték a bikákat. A helyiek számára fontos búcsújáró hely a város közepén található, erőd-szerű templom. Mi is betértünk egy rövid fohászra, majd ebédelni mentünk. A helyi specialitást kóstoltuk meg, természetesen a helyben termelt rizzsel. Nagyon finom volt!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7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 élmény volt, hogy szeptember végén még ilyen</a:t>
            </a:r>
            <a:r>
              <a:rPr lang="hu-HU" baseline="0" dirty="0" smtClean="0"/>
              <a:t> kellemes tengerben fürödhettünk. Már akinek volt fürdőruhája.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51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utolsó</a:t>
            </a:r>
            <a:r>
              <a:rPr lang="hu-HU" baseline="0" dirty="0" smtClean="0"/>
              <a:t> Franciaországban töltött esténken </a:t>
            </a:r>
            <a:r>
              <a:rPr lang="hu-HU" baseline="0" dirty="0" err="1" smtClean="0"/>
              <a:t>Richerenches-ba</a:t>
            </a:r>
            <a:r>
              <a:rPr lang="hu-HU" baseline="0" dirty="0" smtClean="0"/>
              <a:t> mentünk, ahol egy ki fogadás volt az iskolatanárai a munkát adó birtokok tulajdonosai, valamint a Magyarországra készülő diákok is jelen voltak. Először igazgató úr tartott előadást Magyarországról, különösen a mi borvidékünkről, aztán mindenkinek  átadták az okleveleket. Volt lehetőségünk ismerkedni a francia diákokkal, s a nyelvi nehézségek ellenére jól éreztük magunkat a társaságukban.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313C-3417-4DC1-87F2-79F5F59EB07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75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8588480283892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8800" u="sng" dirty="0">
                <a:hlinkClick r:id="rId2"/>
              </a:rPr>
              <a:t>Francia gyakorlat 2022 ősz</a:t>
            </a:r>
            <a:endParaRPr lang="hu-HU" sz="8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685191" cy="124304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Az utolsó 10 nap élményei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770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Utolsó nap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/>
          <a:stretch/>
        </p:blipFill>
        <p:spPr>
          <a:xfrm>
            <a:off x="5569022" y="0"/>
            <a:ext cx="6465712" cy="297630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8" b="-21038"/>
          <a:stretch/>
        </p:blipFill>
        <p:spPr>
          <a:xfrm>
            <a:off x="0" y="1894940"/>
            <a:ext cx="3857625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b="21088"/>
          <a:stretch/>
        </p:blipFill>
        <p:spPr>
          <a:xfrm>
            <a:off x="4167186" y="3069771"/>
            <a:ext cx="3857625" cy="36669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5" b="24081"/>
          <a:stretch/>
        </p:blipFill>
        <p:spPr>
          <a:xfrm>
            <a:off x="8177109" y="3205064"/>
            <a:ext cx="3857625" cy="3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VÉGRE ITTHON!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9" y="2082541"/>
            <a:ext cx="5981613" cy="448621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10476" r="544" b="8434"/>
          <a:stretch/>
        </p:blipFill>
        <p:spPr>
          <a:xfrm>
            <a:off x="6690048" y="578498"/>
            <a:ext cx="4114411" cy="55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hétköznapok szorgos munkával teltek a </a:t>
            </a:r>
            <a:r>
              <a:rPr lang="hu-HU" dirty="0" smtClean="0"/>
              <a:t>szőlőben és a gazdaságban…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" y="2627313"/>
            <a:ext cx="3866147" cy="289961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19" y="2627313"/>
            <a:ext cx="3866148" cy="2899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67968"/>
            <a:ext cx="3301666" cy="44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néha címkéztünk, csomagoltunk stb.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29" y="2761682"/>
            <a:ext cx="4337876" cy="3253407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16" y="2110407"/>
            <a:ext cx="2940716" cy="39209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151383"/>
            <a:ext cx="2935706" cy="39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Szabadidő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4" y="2231831"/>
            <a:ext cx="2727722" cy="3636963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2" y="4050312"/>
            <a:ext cx="3359021" cy="251926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22449" r="-1422" b="-494"/>
          <a:stretch/>
        </p:blipFill>
        <p:spPr>
          <a:xfrm>
            <a:off x="3228392" y="1389272"/>
            <a:ext cx="3160935" cy="266104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r="3043"/>
          <a:stretch/>
        </p:blipFill>
        <p:spPr>
          <a:xfrm>
            <a:off x="6694679" y="1269790"/>
            <a:ext cx="5218127" cy="52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Hétvégi program (</a:t>
            </a:r>
            <a:r>
              <a:rPr lang="hu-HU" dirty="0" err="1" smtClean="0"/>
              <a:t>Nyons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" y="2269153"/>
            <a:ext cx="4849284" cy="3636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8" y="2269153"/>
            <a:ext cx="4855028" cy="36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Hétvégi program </a:t>
            </a:r>
            <a:r>
              <a:rPr lang="hu-HU" dirty="0" err="1"/>
              <a:t>N</a:t>
            </a:r>
            <a:r>
              <a:rPr lang="hu-HU" dirty="0" err="1" smtClean="0"/>
              <a:t>yons</a:t>
            </a:r>
            <a:r>
              <a:rPr lang="hu-HU" dirty="0" smtClean="0"/>
              <a:t> II.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" y="2166516"/>
            <a:ext cx="5832323" cy="437424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14" y="2166517"/>
            <a:ext cx="5832323" cy="43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3" y="1904704"/>
            <a:ext cx="4386776" cy="584903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Hétvégi Program(Saint Marie de la Mer)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09" y="1417638"/>
            <a:ext cx="4849284" cy="363696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65" y="1417638"/>
            <a:ext cx="5091403" cy="38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Hétvégi Program (Saint Marie de la Mer)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" y="2082541"/>
            <a:ext cx="2727722" cy="3636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17" y="2082541"/>
            <a:ext cx="4920342" cy="36902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47" y="1979905"/>
            <a:ext cx="4849284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FÜRDÉS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88" y="447187"/>
            <a:ext cx="8005665" cy="6004249"/>
          </a:xfrm>
        </p:spPr>
      </p:pic>
    </p:spTree>
    <p:extLst>
      <p:ext uri="{BB962C8B-B14F-4D97-AF65-F5344CB8AC3E}">
        <p14:creationId xmlns:p14="http://schemas.microsoft.com/office/powerpoint/2010/main" val="4384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TM03457503[[fn=Jegyezhető]]</Template>
  <TotalTime>94</TotalTime>
  <Words>769</Words>
  <Application>Microsoft Office PowerPoint</Application>
  <PresentationFormat>Szélesvásznú</PresentationFormat>
  <Paragraphs>32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Jegyezhető</vt:lpstr>
      <vt:lpstr>Francia gyakorlat 2022 ősz</vt:lpstr>
      <vt:lpstr>A hétköznapok szorgos munkával teltek a szőlőben és a gazdaságban…</vt:lpstr>
      <vt:lpstr>És néha címkéztünk, csomagoltunk stb.</vt:lpstr>
      <vt:lpstr>Szabadidő</vt:lpstr>
      <vt:lpstr>Hétvégi program (Nyons)</vt:lpstr>
      <vt:lpstr>Hétvégi program Nyons II.</vt:lpstr>
      <vt:lpstr>Hétvégi Program(Saint Marie de la Mer)</vt:lpstr>
      <vt:lpstr>Hétvégi Program (Saint Marie de la Mer)</vt:lpstr>
      <vt:lpstr>FÜRDÉS</vt:lpstr>
      <vt:lpstr>Utolsó nap</vt:lpstr>
      <vt:lpstr>VÉGRE ITTHON!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Francia gyakorlat 2022 ősz</dc:title>
  <dc:creator>Papp Zoltán</dc:creator>
  <cp:lastModifiedBy>Microsoft-fiók</cp:lastModifiedBy>
  <cp:revision>12</cp:revision>
  <dcterms:created xsi:type="dcterms:W3CDTF">2022-10-23T12:39:17Z</dcterms:created>
  <dcterms:modified xsi:type="dcterms:W3CDTF">2023-01-18T12:31:40Z</dcterms:modified>
</cp:coreProperties>
</file>