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  <p:sldId id="256" r:id="rId4"/>
    <p:sldId id="259" r:id="rId5"/>
    <p:sldId id="267" r:id="rId6"/>
    <p:sldId id="257" r:id="rId7"/>
    <p:sldId id="258" r:id="rId8"/>
    <p:sldId id="260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4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0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26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5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4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8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9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2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7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4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9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0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88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0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CF591F-E09A-4002-A392-D8BFD9488F2A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C4E33-76B2-4B24-A999-FB80A09A2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36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4400" b="1" dirty="0" smtClean="0">
                <a:latin typeface="+mn-lt"/>
              </a:rPr>
              <a:t>Francia szőlész-borász szakmai gyakorlat - </a:t>
            </a:r>
            <a:r>
              <a:rPr lang="hu-HU" sz="4400" b="1" dirty="0" err="1" smtClean="0">
                <a:latin typeface="+mn-lt"/>
              </a:rPr>
              <a:t>Richerenches</a:t>
            </a:r>
            <a:endParaRPr lang="hu-HU" sz="44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2022.09.09.-2022.09.30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17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400050" y="78647"/>
            <a:ext cx="60960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/>
            </a:r>
            <a:br>
              <a:rPr lang="hu-HU" sz="3600" b="1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Búcsúest</a:t>
            </a:r>
            <a:endParaRPr lang="hu-HU" sz="3600" b="1" dirty="0">
              <a:latin typeface="+mn-lt"/>
            </a:endParaRPr>
          </a:p>
        </p:txBody>
      </p:sp>
      <p:pic>
        <p:nvPicPr>
          <p:cNvPr id="5" name="Tartalom helye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5"/>
          <a:stretch/>
        </p:blipFill>
        <p:spPr>
          <a:xfrm>
            <a:off x="5521631" y="628984"/>
            <a:ext cx="5473087" cy="2519378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8" b="-21038"/>
          <a:stretch/>
        </p:blipFill>
        <p:spPr>
          <a:xfrm>
            <a:off x="783771" y="1560117"/>
            <a:ext cx="3305959" cy="58772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b="21088"/>
          <a:stretch/>
        </p:blipFill>
        <p:spPr>
          <a:xfrm>
            <a:off x="4400549" y="3148362"/>
            <a:ext cx="3192521" cy="30347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5" b="24081"/>
          <a:stretch/>
        </p:blipFill>
        <p:spPr>
          <a:xfrm>
            <a:off x="7903889" y="3148362"/>
            <a:ext cx="3532181" cy="31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D12C460-E109-2B76-F5AB-6522D9ED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4344"/>
            <a:ext cx="9144000" cy="2387600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+mn-lt"/>
              </a:rPr>
              <a:t>Köszönjük szépen a figyelmet </a:t>
            </a:r>
            <a:r>
              <a:rPr lang="hu-HU" sz="3600" b="1" dirty="0">
                <a:latin typeface="+mn-lt"/>
                <a:sym typeface="Wingdings" pitchFamily="2" charset="2"/>
              </a:rPr>
              <a:t></a:t>
            </a:r>
            <a:br>
              <a:rPr lang="hu-HU" sz="3600" b="1" dirty="0">
                <a:latin typeface="+mn-lt"/>
                <a:sym typeface="Wingdings" pitchFamily="2" charset="2"/>
              </a:rPr>
            </a:br>
            <a:r>
              <a:rPr lang="hu-HU" sz="3600" b="1" dirty="0" err="1">
                <a:latin typeface="+mn-lt"/>
                <a:sym typeface="Wingdings" pitchFamily="2" charset="2"/>
              </a:rPr>
              <a:t>Merci</a:t>
            </a:r>
            <a:r>
              <a:rPr lang="hu-HU" sz="3600" b="1" dirty="0">
                <a:latin typeface="+mn-lt"/>
                <a:sym typeface="Wingdings" pitchFamily="2" charset="2"/>
              </a:rPr>
              <a:t> pour </a:t>
            </a:r>
            <a:r>
              <a:rPr lang="hu-HU" sz="3600" b="1" dirty="0" err="1">
                <a:latin typeface="+mn-lt"/>
                <a:sym typeface="Wingdings" pitchFamily="2" charset="2"/>
              </a:rPr>
              <a:t>votre</a:t>
            </a:r>
            <a:r>
              <a:rPr lang="hu-HU" sz="3600" b="1" dirty="0">
                <a:latin typeface="+mn-lt"/>
                <a:sym typeface="Wingdings" pitchFamily="2" charset="2"/>
              </a:rPr>
              <a:t> </a:t>
            </a:r>
            <a:r>
              <a:rPr lang="hu-HU" sz="3600" b="1" dirty="0" err="1">
                <a:latin typeface="+mn-lt"/>
                <a:sym typeface="Wingdings" pitchFamily="2" charset="2"/>
              </a:rPr>
              <a:t>attention</a:t>
            </a:r>
            <a:r>
              <a:rPr lang="hu-HU" dirty="0">
                <a:sym typeface="Wingdings" pitchFamily="2" charset="2"/>
              </a:rPr>
              <a:t></a:t>
            </a:r>
            <a:br>
              <a:rPr lang="hu-HU" dirty="0">
                <a:sym typeface="Wingdings" pitchFamily="2" charset="2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60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591294" y="287867"/>
            <a:ext cx="7738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600" b="1" dirty="0" smtClean="0"/>
          </a:p>
          <a:p>
            <a:pPr algn="ctr"/>
            <a:r>
              <a:rPr lang="hu-HU" sz="3600" b="1" dirty="0" smtClean="0"/>
              <a:t>Munkanapok</a:t>
            </a:r>
            <a:endParaRPr lang="hu-HU" sz="3600" b="1" dirty="0"/>
          </a:p>
          <a:p>
            <a:pPr algn="ctr"/>
            <a:r>
              <a:rPr lang="hu-HU" sz="3600" b="1" dirty="0"/>
              <a:t>Első </a:t>
            </a:r>
            <a:r>
              <a:rPr lang="hu-HU" sz="3600" b="1" dirty="0" smtClean="0"/>
              <a:t>hét – </a:t>
            </a:r>
            <a:r>
              <a:rPr lang="hu-HU" sz="3600" b="1" dirty="0" err="1" smtClean="0"/>
              <a:t>Rhoux</a:t>
            </a:r>
            <a:r>
              <a:rPr lang="hu-HU" sz="3600" b="1" dirty="0" smtClean="0"/>
              <a:t>, </a:t>
            </a:r>
            <a:r>
              <a:rPr lang="hu-HU" sz="3600" b="1" dirty="0" err="1" smtClean="0"/>
              <a:t>Lucena</a:t>
            </a:r>
            <a:endParaRPr lang="hu-HU" sz="3600" b="1" dirty="0" smtClean="0"/>
          </a:p>
          <a:p>
            <a:pPr algn="ctr"/>
            <a:r>
              <a:rPr lang="hu-HU" sz="3600" b="1" dirty="0" smtClean="0"/>
              <a:t> La </a:t>
            </a:r>
            <a:r>
              <a:rPr lang="hu-HU" sz="3600" b="1" dirty="0" err="1" smtClean="0"/>
              <a:t>Taurelle</a:t>
            </a:r>
            <a:r>
              <a:rPr lang="hu-HU" sz="3600" b="1" dirty="0"/>
              <a:t> </a:t>
            </a:r>
            <a:r>
              <a:rPr lang="hu-HU" sz="3600" b="1" dirty="0" smtClean="0"/>
              <a:t>birtokokon</a:t>
            </a:r>
            <a:endParaRPr lang="hu-HU" sz="3600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" y="2553195"/>
            <a:ext cx="4454860" cy="334114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84" y="2553194"/>
            <a:ext cx="2689350" cy="358579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18" y="2541319"/>
            <a:ext cx="2698256" cy="3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22866" y="-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/>
            </a:r>
            <a:br>
              <a:rPr lang="hu-HU" sz="3600" b="1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1</a:t>
            </a:r>
            <a:r>
              <a:rPr lang="hu-HU" sz="3600" b="1" dirty="0">
                <a:latin typeface="+mn-lt"/>
              </a:rPr>
              <a:t>. </a:t>
            </a:r>
            <a:r>
              <a:rPr lang="hu-HU" sz="3600" b="1" dirty="0" smtClean="0">
                <a:latin typeface="+mn-lt"/>
              </a:rPr>
              <a:t>Hétvége - </a:t>
            </a:r>
            <a:r>
              <a:rPr lang="hu-HU" sz="3600" b="1" dirty="0" err="1" smtClean="0">
                <a:latin typeface="+mn-lt"/>
              </a:rPr>
              <a:t>Grignan</a:t>
            </a:r>
            <a:r>
              <a:rPr lang="hu-HU" sz="3600" b="1" dirty="0" smtClean="0">
                <a:latin typeface="+mn-lt"/>
              </a:rPr>
              <a:t>, </a:t>
            </a:r>
            <a:r>
              <a:rPr lang="hu-HU" sz="3600" b="1" dirty="0" err="1" smtClean="0">
                <a:latin typeface="+mn-lt"/>
              </a:rPr>
              <a:t>Bolléne</a:t>
            </a:r>
            <a:r>
              <a:rPr lang="hu-HU" sz="3600" b="1" dirty="0" smtClean="0">
                <a:latin typeface="+mn-lt"/>
              </a:rPr>
              <a:t>, </a:t>
            </a:r>
            <a:r>
              <a:rPr lang="hu-HU" sz="3600" b="1" dirty="0" err="1" smtClean="0">
                <a:latin typeface="+mn-lt"/>
              </a:rPr>
              <a:t>Richerenches</a:t>
            </a:r>
            <a:endParaRPr lang="hu-HU" sz="3600" b="1" dirty="0">
              <a:latin typeface="+mn-lt"/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18" y="2557823"/>
            <a:ext cx="2061748" cy="3665331"/>
          </a:xfrm>
        </p:spPr>
      </p:pic>
      <p:pic>
        <p:nvPicPr>
          <p:cNvPr id="8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41" y="2557823"/>
            <a:ext cx="3831153" cy="2873365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70" y="2508007"/>
            <a:ext cx="2823722" cy="37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>
            <a:spLocks noGrp="1"/>
          </p:cNvSpPr>
          <p:nvPr>
            <p:ph type="title"/>
          </p:nvPr>
        </p:nvSpPr>
        <p:spPr>
          <a:xfrm>
            <a:off x="922866" y="154379"/>
            <a:ext cx="10515600" cy="193567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/>
            </a:r>
            <a:br>
              <a:rPr lang="hu-HU" sz="3600" b="1" dirty="0" smtClean="0">
                <a:latin typeface="+mn-lt"/>
              </a:rPr>
            </a:br>
            <a:r>
              <a:rPr lang="hu-HU" sz="3600" b="1" dirty="0">
                <a:latin typeface="+mn-lt"/>
              </a:rPr>
              <a:t/>
            </a:r>
            <a:br>
              <a:rPr lang="hu-HU" sz="3600" b="1" dirty="0">
                <a:latin typeface="+mn-lt"/>
              </a:rPr>
            </a:br>
            <a:r>
              <a:rPr lang="hu-HU" sz="3600" b="1" dirty="0" smtClean="0">
                <a:latin typeface="+mn-lt"/>
              </a:rPr>
              <a:t>2</a:t>
            </a:r>
            <a:r>
              <a:rPr lang="hu-HU" sz="3600" b="1" dirty="0">
                <a:latin typeface="+mn-lt"/>
              </a:rPr>
              <a:t>. </a:t>
            </a:r>
            <a:r>
              <a:rPr lang="hu-HU" sz="3600" b="1" dirty="0" smtClean="0">
                <a:latin typeface="+mn-lt"/>
              </a:rPr>
              <a:t>Hétvége - </a:t>
            </a:r>
            <a:r>
              <a:rPr lang="hu-HU" sz="3600" b="1" dirty="0" err="1">
                <a:latin typeface="+mn-lt"/>
              </a:rPr>
              <a:t>Vaison</a:t>
            </a:r>
            <a:r>
              <a:rPr lang="hu-HU" sz="3600" b="1" dirty="0">
                <a:latin typeface="+mn-lt"/>
              </a:rPr>
              <a:t> La </a:t>
            </a:r>
            <a:r>
              <a:rPr lang="hu-HU" sz="3600" b="1" dirty="0" err="1" smtClean="0">
                <a:latin typeface="+mn-lt"/>
              </a:rPr>
              <a:t>Romane</a:t>
            </a:r>
            <a:r>
              <a:rPr lang="hu-HU" sz="3600" b="1" dirty="0" smtClean="0">
                <a:latin typeface="+mn-lt"/>
              </a:rPr>
              <a:t>,</a:t>
            </a:r>
            <a:r>
              <a:rPr lang="hu-HU" sz="3600" b="1" dirty="0">
                <a:latin typeface="+mn-lt"/>
              </a:rPr>
              <a:t> Mont </a:t>
            </a:r>
            <a:r>
              <a:rPr lang="hu-HU" sz="3600" b="1" dirty="0" err="1">
                <a:latin typeface="+mn-lt"/>
              </a:rPr>
              <a:t>Ventoux</a:t>
            </a:r>
            <a:r>
              <a:rPr lang="hu-HU" sz="3600" b="1" dirty="0" smtClean="0">
                <a:latin typeface="+mn-lt"/>
              </a:rPr>
              <a:t> </a:t>
            </a:r>
            <a:endParaRPr lang="hu-HU" sz="3600" b="1" dirty="0">
              <a:latin typeface="+mn-lt"/>
            </a:endParaRPr>
          </a:p>
        </p:txBody>
      </p:sp>
      <p:pic>
        <p:nvPicPr>
          <p:cNvPr id="7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85" y="2638472"/>
            <a:ext cx="1780185" cy="3164774"/>
          </a:xfrm>
        </p:spPr>
      </p:pic>
      <p:pic>
        <p:nvPicPr>
          <p:cNvPr id="8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27" y="2733474"/>
            <a:ext cx="4832921" cy="3627912"/>
          </a:xfrm>
        </p:spPr>
      </p:pic>
    </p:spTree>
    <p:extLst>
      <p:ext uri="{BB962C8B-B14F-4D97-AF65-F5344CB8AC3E}">
        <p14:creationId xmlns:p14="http://schemas.microsoft.com/office/powerpoint/2010/main" val="7743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err="1" smtClean="0">
                <a:latin typeface="+mn-lt"/>
              </a:rPr>
              <a:t>Orange</a:t>
            </a:r>
            <a:endParaRPr lang="hu-HU" sz="3600" b="1" dirty="0">
              <a:latin typeface="+mn-lt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74" y="2483098"/>
            <a:ext cx="2770649" cy="3695216"/>
          </a:xfrm>
          <a:prstGeom prst="rect">
            <a:avLst/>
          </a:prstGeom>
        </p:spPr>
      </p:pic>
      <p:pic>
        <p:nvPicPr>
          <p:cNvPr id="5" name="Tartalom hely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7" y="2483098"/>
            <a:ext cx="4941248" cy="37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 txBox="1"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Munkanapok – </a:t>
            </a:r>
            <a:r>
              <a:rPr lang="hu-HU" sz="3600" b="1" dirty="0" smtClean="0">
                <a:latin typeface="+mn-lt"/>
              </a:rPr>
              <a:t>Második hét</a:t>
            </a:r>
            <a:endParaRPr lang="hu-HU" sz="3600" b="1" dirty="0">
              <a:latin typeface="+mn-lt"/>
            </a:endParaRPr>
          </a:p>
        </p:txBody>
      </p:sp>
      <p:pic>
        <p:nvPicPr>
          <p:cNvPr id="9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7" y="1425038"/>
            <a:ext cx="4200724" cy="3150543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65" y="2280061"/>
            <a:ext cx="2822609" cy="376347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88" y="1425038"/>
            <a:ext cx="3238501" cy="4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>
                <a:latin typeface="+mn-lt"/>
              </a:rPr>
              <a:t>3. </a:t>
            </a:r>
            <a:r>
              <a:rPr lang="hu-HU" sz="3600" b="1" dirty="0" smtClean="0">
                <a:latin typeface="+mn-lt"/>
              </a:rPr>
              <a:t>Hétvége – </a:t>
            </a:r>
            <a:r>
              <a:rPr lang="hu-HU" sz="3600" b="1" dirty="0" err="1" smtClean="0">
                <a:latin typeface="+mn-lt"/>
              </a:rPr>
              <a:t>Nyons</a:t>
            </a:r>
            <a:r>
              <a:rPr lang="hu-HU" sz="3600" b="1" dirty="0" smtClean="0">
                <a:latin typeface="+mn-lt"/>
              </a:rPr>
              <a:t>, </a:t>
            </a:r>
            <a:r>
              <a:rPr lang="hu-HU" sz="3600" b="1" dirty="0" smtClean="0">
                <a:latin typeface="+mn-lt"/>
              </a:rPr>
              <a:t>Saint </a:t>
            </a:r>
            <a:r>
              <a:rPr lang="hu-HU" sz="3600" b="1" dirty="0">
                <a:latin typeface="+mn-lt"/>
              </a:rPr>
              <a:t>Marie de la Mer </a:t>
            </a:r>
            <a:endParaRPr lang="hu-HU" sz="3600" b="1" dirty="0">
              <a:latin typeface="+mn-lt"/>
            </a:endParaRPr>
          </a:p>
        </p:txBody>
      </p:sp>
      <p:pic>
        <p:nvPicPr>
          <p:cNvPr id="9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80893"/>
            <a:ext cx="4849284" cy="3636963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15" y="2580893"/>
            <a:ext cx="4849284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8" y="799805"/>
            <a:ext cx="3900549" cy="5200732"/>
          </a:xfrm>
          <a:prstGeom prst="rect">
            <a:avLst/>
          </a:prstGeom>
        </p:spPr>
      </p:pic>
      <p:pic>
        <p:nvPicPr>
          <p:cNvPr id="8" name="Tartalom helye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4" y="799804"/>
            <a:ext cx="3989276" cy="2991957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07" y="735645"/>
            <a:ext cx="4074821" cy="30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Munkanapok- Harmadik </a:t>
            </a:r>
            <a:r>
              <a:rPr lang="hu-HU" sz="3600" b="1" dirty="0">
                <a:latin typeface="+mn-lt"/>
              </a:rPr>
              <a:t>hét</a:t>
            </a:r>
          </a:p>
        </p:txBody>
      </p:sp>
      <p:pic>
        <p:nvPicPr>
          <p:cNvPr id="1026" name="Picture 2" descr="Nincs elérhető leírá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958833"/>
            <a:ext cx="5470057" cy="41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cs elérhető leírá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96" y="1958833"/>
            <a:ext cx="3146375" cy="42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45</Words>
  <Application>Microsoft Office PowerPoint</Application>
  <PresentationFormat>Szélesvásznú</PresentationFormat>
  <Paragraphs>14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Organikus</vt:lpstr>
      <vt:lpstr>Francia szőlész-borász szakmai gyakorlat - Richerenches</vt:lpstr>
      <vt:lpstr>PowerPoint bemutató</vt:lpstr>
      <vt:lpstr> 1. Hétvége - Grignan, Bolléne, Richerenches</vt:lpstr>
      <vt:lpstr>  2. Hétvége - Vaison La Romane, Mont Ventoux </vt:lpstr>
      <vt:lpstr>Orange</vt:lpstr>
      <vt:lpstr>Munkanapok – Második hét</vt:lpstr>
      <vt:lpstr>3. Hétvége – Nyons, Saint Marie de la Mer </vt:lpstr>
      <vt:lpstr>PowerPoint bemutató</vt:lpstr>
      <vt:lpstr>Munkanapok- Harmadik hét</vt:lpstr>
      <vt:lpstr> Búcsúest</vt:lpstr>
      <vt:lpstr>Köszönjük szépen a figyelmet  Merci pour votre attention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Hétvégi programok 1.</dc:title>
  <dc:creator>szanozsu</dc:creator>
  <cp:lastModifiedBy>Microsoft-fiók</cp:lastModifiedBy>
  <cp:revision>24</cp:revision>
  <dcterms:created xsi:type="dcterms:W3CDTF">2022-10-24T04:43:59Z</dcterms:created>
  <dcterms:modified xsi:type="dcterms:W3CDTF">2023-01-18T12:21:18Z</dcterms:modified>
</cp:coreProperties>
</file>