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8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19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39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1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11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8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9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7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7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43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79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2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99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1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3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B11364-1FDC-4FD1-983A-248DE38F9837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635229-9E74-4907-8FD9-DB0AB99506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9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7021" y="1017431"/>
            <a:ext cx="7227125" cy="1390918"/>
          </a:xfrm>
        </p:spPr>
        <p:txBody>
          <a:bodyPr/>
          <a:lstStyle/>
          <a:p>
            <a:r>
              <a:rPr lang="hu-HU" b="1" i="1" dirty="0">
                <a:latin typeface="Agency FB" panose="020B0503020202020204" pitchFamily="34" charset="0"/>
              </a:rPr>
              <a:t>A kenyér világnapja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793729" y="5279657"/>
            <a:ext cx="3263720" cy="860400"/>
          </a:xfrm>
        </p:spPr>
        <p:txBody>
          <a:bodyPr/>
          <a:lstStyle/>
          <a:p>
            <a:r>
              <a:rPr lang="hu-HU" b="1" i="1" u="sng" dirty="0"/>
              <a:t>Készítette: Szatmári Enikő 12/A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216" y="1248803"/>
            <a:ext cx="2933096" cy="28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4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0" y="466977"/>
            <a:ext cx="7732688" cy="1303867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kenyér világnapjáról: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5764" y="2586027"/>
            <a:ext cx="6735650" cy="3318936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latin typeface="Bradley Hand ITC" panose="03070402050302030203" pitchFamily="66" charset="0"/>
              </a:rPr>
              <a:t>A svájci székhelyű Pékek Világszövetsége 2001-es kongresszusán döntött úgy, hogy október 16. legyen a KENYÉR VILÁGNAPJA. A világnap célja, hogy bemutassa a világ legfontosabb élelmezési cikkének az életfontosságú ásványi anyagokat tartalmazó, fontos energiaforrásnak a kenyérnek a jelentőségét. A világnapot már közel 30 ország ünnepli elsősorban karitatív jelleggel, mivel ezen a napon a pékek adományaikkal segítik a rászorulókat. Az ünnep alkalmat ad arra is, hogy a pékek áldozatos munkájára és a kenyér jelentőségére a nagyközönség figyelmét is felhívják.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87" y="3002684"/>
            <a:ext cx="3265870" cy="22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5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405387" cy="1303867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Egyiptom: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700789" y="2524259"/>
            <a:ext cx="6040192" cy="3760631"/>
          </a:xfrm>
        </p:spPr>
        <p:txBody>
          <a:bodyPr>
            <a:normAutofit/>
          </a:bodyPr>
          <a:lstStyle/>
          <a:p>
            <a:r>
              <a:rPr lang="hu-HU" dirty="0">
                <a:latin typeface="Bradley Hand ITC" panose="03070402050302030203" pitchFamily="66" charset="0"/>
              </a:rPr>
              <a:t>Egyiptomban a kenyér hozzátartozott a mindennapi élethez, és tulajdonképpen az egyiptomiakat tekintjük az első kenyeret készítő embereknek. A falfestmények az isteneknek felajánlott kenyeret ábrázolják, amelynek ovális alakja megszólalásig emlékeztet az Egyiptomban ma is fogyasztott kenyérfélére, az Alisra.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53" y="2524258"/>
            <a:ext cx="3511102" cy="18674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52" y="4494728"/>
            <a:ext cx="3240645" cy="15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5029558" y="1256697"/>
            <a:ext cx="6273800" cy="3317875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Bradley Hand ITC" panose="03070402050302030203" pitchFamily="66" charset="0"/>
              </a:rPr>
              <a:t>Más képeken kerek és kúp alakú kenyerek láthatók, amelyek feltehetően kelesztettek voltak, hiszen a Nílus vize azt a fajta élesztő anyagot tartalmazza, amivel ma is sütnek. A görögök eleinte kovásztalan kenyeret használtak, de a Krisztus előtti utolsó évezredben már elkezdtek kovászt használni a kelesztéshez, és a kenyeret kemencében sütötték.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19" y="1256697"/>
            <a:ext cx="3553851" cy="3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0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182" y="776070"/>
            <a:ext cx="3959179" cy="1303867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kenyérről: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6393" y="2601531"/>
            <a:ext cx="6260203" cy="3103809"/>
          </a:xfrm>
        </p:spPr>
        <p:txBody>
          <a:bodyPr>
            <a:normAutofit fontScale="70000" lnSpcReduction="20000"/>
          </a:bodyPr>
          <a:lstStyle/>
          <a:p>
            <a:r>
              <a:rPr lang="hu-HU" dirty="0">
                <a:latin typeface="Bradley Hand ITC" panose="03070402050302030203" pitchFamily="66" charset="0"/>
              </a:rPr>
              <a:t>Még ma a 20. század végén is, amikor a kenyér már más ételek kísérőjeként vagy „hordozójaként” az étrend természetes velejárója, különleges jelentőséget tulajdonítunk neki. Némely nyelvben a „kenyér” szó „élelmet” jelent, Spanyolország és Olaszország bizonyos vidékein a kenyeret megáldják vagy megcsókolják, mielőtt megszegnék vagy megennék.</a:t>
            </a:r>
          </a:p>
          <a:p>
            <a:r>
              <a:rPr lang="hu-HU" dirty="0">
                <a:latin typeface="Bradley Hand ITC" panose="03070402050302030203" pitchFamily="66" charset="0"/>
              </a:rPr>
              <a:t>A kenyérrel kapcsolatosan több rituálé és hagyomány ismeretes. A hiedelem szerint a tészta kereszt alakú bevágása vagy a kisütés előtt a kenyér felett kereszt vetése az ördög kiűzését szolgálja. De a kenyér két végén történő megszegését is javasolták az ördög távoltartására.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07" y="2885357"/>
            <a:ext cx="371278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3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35121" y="245072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kenyérrel kapcsolatosan több rituálé és hagyomány ismeretes. A hiedelem szerint a tészta kereszt alakú bevágása vagy a kisütés előtt a kenyér felett kereszt vetése az ördög kiűzését szolgálja. De a kenyér két végén történő megszegését is javasolták az ördög távoltartására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47" y="3928056"/>
            <a:ext cx="2367969" cy="20348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99" y="3928057"/>
            <a:ext cx="1967785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6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2021984" y="1871729"/>
            <a:ext cx="7555546" cy="652529"/>
          </a:xfrm>
        </p:spPr>
        <p:txBody>
          <a:bodyPr>
            <a:normAutofit/>
          </a:bodyPr>
          <a:lstStyle/>
          <a:p>
            <a:r>
              <a:rPr lang="hu-HU" dirty="0">
                <a:latin typeface="Castellar" panose="020A0402060406010301" pitchFamily="18" charset="0"/>
              </a:rPr>
              <a:t>Éhes gyomornak mézes falat a zabkenyér is.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>
          <a:xfrm>
            <a:off x="1295401" y="3825025"/>
            <a:ext cx="9609666" cy="2050842"/>
          </a:xfrm>
        </p:spPr>
        <p:txBody>
          <a:bodyPr/>
          <a:lstStyle/>
          <a:p>
            <a:r>
              <a:rPr lang="hu-HU" dirty="0">
                <a:latin typeface="Bradley Hand ITC" panose="03070402050302030203" pitchFamily="66" charset="0"/>
              </a:rPr>
              <a:t>A kenyér gabonafélék, illetve kukorica lisztjéből sült, erjesztett tészta, az újkorban alapvető néptáplálék. Némileg különböző formában ugyan, de a világ minden részén fogyasztják.</a:t>
            </a:r>
          </a:p>
        </p:txBody>
      </p:sp>
    </p:spTree>
    <p:extLst>
      <p:ext uri="{BB962C8B-B14F-4D97-AF65-F5344CB8AC3E}">
        <p14:creationId xmlns:p14="http://schemas.microsoft.com/office/powerpoint/2010/main" val="3654648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384</Words>
  <Application>Microsoft Office PowerPoint</Application>
  <PresentationFormat>Szélesvásznú</PresentationFormat>
  <Paragraphs>13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Organikus</vt:lpstr>
      <vt:lpstr>A kenyér világnapja</vt:lpstr>
      <vt:lpstr>A kenyér világnapjáról:</vt:lpstr>
      <vt:lpstr>Egyiptom:</vt:lpstr>
      <vt:lpstr>PowerPoint-bemutató</vt:lpstr>
      <vt:lpstr>A kenyérről: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kenyér világnapja</dc:title>
  <dc:creator>User</dc:creator>
  <cp:lastModifiedBy>Enikő Szatmári</cp:lastModifiedBy>
  <cp:revision>11</cp:revision>
  <dcterms:created xsi:type="dcterms:W3CDTF">2021-10-07T09:46:59Z</dcterms:created>
  <dcterms:modified xsi:type="dcterms:W3CDTF">2022-10-13T06:11:42Z</dcterms:modified>
</cp:coreProperties>
</file>