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69" r:id="rId16"/>
    <p:sldId id="27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F94F45BD-06FC-4D58-9B92-F93973088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331304"/>
            <a:ext cx="8791575" cy="2001079"/>
          </a:xfrm>
        </p:spPr>
        <p:txBody>
          <a:bodyPr/>
          <a:lstStyle/>
          <a:p>
            <a:pPr algn="ctr"/>
            <a:r>
              <a:rPr lang="hu-HU" dirty="0"/>
              <a:t>Francia szakmai gyakorlat 2019.09.06-27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88A49CD9-DC44-4E86-B833-95C653F00E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103" y="2326862"/>
            <a:ext cx="4161184" cy="3980325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011A10C6-DCF0-4164-8796-19171CF7B76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3587" y="2326861"/>
            <a:ext cx="4561977" cy="3980325"/>
          </a:xfrm>
          <a:prstGeom prst="rect">
            <a:avLst/>
          </a:prstGeom>
        </p:spPr>
      </p:pic>
      <p:sp>
        <p:nvSpPr>
          <p:cNvPr id="3" name="Alcím 2">
            <a:extLst>
              <a:ext uri="{FF2B5EF4-FFF2-40B4-BE49-F238E27FC236}">
                <a16:creationId xmlns:a16="http://schemas.microsoft.com/office/drawing/2014/main" xmlns="" id="{1EED3F7C-7628-4CC0-B406-C2BCE73F66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65647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1AF44A0E-8EE2-44EC-8207-055E7B164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/>
          <a:lstStyle/>
          <a:p>
            <a:r>
              <a:rPr lang="hu-HU"/>
              <a:t>NYONS</a:t>
            </a:r>
            <a:endParaRPr lang="hu-HU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24A2EA8B-4A23-4387-B414-88DFD2BBBC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9277" y="70651"/>
            <a:ext cx="5494391" cy="3090595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xmlns="" id="{DFFFEA4A-F008-4157-A059-92CB6FD5A7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44" y="2771336"/>
            <a:ext cx="4914311" cy="27643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xmlns="" id="{4DDC34FA-EC38-46A2-AE91-7E9B149F614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1102" y="1445788"/>
            <a:ext cx="4568875" cy="256999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xmlns="" id="{93541A2F-18B7-4D97-8FBB-973DAE0F12D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376" y="3687666"/>
            <a:ext cx="5289452" cy="297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20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F6A75777-DE70-4D19-8DB2-59800EE1E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1526"/>
            <a:ext cx="9905998" cy="935077"/>
          </a:xfrm>
        </p:spPr>
        <p:txBody>
          <a:bodyPr/>
          <a:lstStyle/>
          <a:p>
            <a:r>
              <a:rPr lang="hu-HU" dirty="0" err="1"/>
              <a:t>Saintes</a:t>
            </a:r>
            <a:r>
              <a:rPr lang="hu-HU" dirty="0"/>
              <a:t> </a:t>
            </a:r>
            <a:r>
              <a:rPr lang="hu-HU" dirty="0" err="1"/>
              <a:t>maries</a:t>
            </a:r>
            <a:r>
              <a:rPr lang="hu-HU" dirty="0"/>
              <a:t> de la mer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xmlns="" id="{1F5DE285-363B-4C0F-9B75-E550DD160F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76003"/>
            <a:ext cx="4198401" cy="283129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4CEFED08-913E-47A5-8A9D-913C5E11D0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07301"/>
            <a:ext cx="4884485" cy="29507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xmlns="" id="{20E4926F-E127-4E6D-88B4-D5C21FD51F3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1264" y="1076003"/>
            <a:ext cx="5110736" cy="2984813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xmlns="" id="{D33E24C8-F175-483E-9F23-3A419AB0BBC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4365" y="3777804"/>
            <a:ext cx="5437635" cy="305867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xmlns="" id="{AF758214-53C9-4A43-A94C-DFC0A43DB3C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7187" y="786356"/>
            <a:ext cx="3415299" cy="607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10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BF6A7D94-7E3A-47AE-BD34-06303BD62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Szüreti </a:t>
            </a:r>
            <a:r>
              <a:rPr lang="hu-HU" dirty="0" err="1"/>
              <a:t>miunkák</a:t>
            </a:r>
            <a:endParaRPr lang="hu-HU" dirty="0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xmlns="" id="{7DD1E057-091F-451B-9303-3E5397DB88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162" y="1905684"/>
            <a:ext cx="3559001" cy="475536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89A567A4-9C5C-4F93-9EC2-9A0EA5B38C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0410" y="0"/>
            <a:ext cx="6261590" cy="3541712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xmlns="" id="{781D6DB8-4A76-4772-BEEE-01ED37EE33F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4644" y="2659195"/>
            <a:ext cx="2166127" cy="3945445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xmlns="" id="{E739AAA1-CFBD-4F4C-A636-B68C37B4AC1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9924" y="2185929"/>
            <a:ext cx="2425959" cy="4418711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xmlns="" id="{F4B31089-96ED-4360-8BF4-4EA3F96BB08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9532" y="3008653"/>
            <a:ext cx="1974267" cy="359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87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13">
            <a:extLst>
              <a:ext uri="{FF2B5EF4-FFF2-40B4-BE49-F238E27FC236}">
                <a16:creationId xmlns:a16="http://schemas.microsoft.com/office/drawing/2014/main" xmlns="" id="{621A62BD-95EB-4AF4-AA9E-857BD2D5A5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83" name="Rectangle 14">
              <a:extLst>
                <a:ext uri="{FF2B5EF4-FFF2-40B4-BE49-F238E27FC236}">
                  <a16:creationId xmlns:a16="http://schemas.microsoft.com/office/drawing/2014/main" xmlns="" id="{C8C680A7-0B76-4CF3-B2DD-5CB7BBEBAF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xmlns="" id="{D8066005-9D79-4736-B041-7C263FC1D7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 cstate="email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14="http://schemas.microsoft.com/office/powerpoint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4" name="Group 17">
            <a:extLst>
              <a:ext uri="{FF2B5EF4-FFF2-40B4-BE49-F238E27FC236}">
                <a16:creationId xmlns:a16="http://schemas.microsoft.com/office/drawing/2014/main" xmlns="" id="{3C7A6CE8-72F5-465E-9DA2-1530B56A45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640302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9" name="Rectangle 5">
              <a:extLst>
                <a:ext uri="{FF2B5EF4-FFF2-40B4-BE49-F238E27FC236}">
                  <a16:creationId xmlns:a16="http://schemas.microsoft.com/office/drawing/2014/main" xmlns="" id="{62168CF0-934B-4969-91F6-15E09AD23F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xmlns="" id="{3FF3701A-E2D1-4E68-877E-EF2F64A0E6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xmlns="" id="{B0365EA9-C8C8-4A03-8E0C-A1C3400DCC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Rectangle 8">
              <a:extLst>
                <a:ext uri="{FF2B5EF4-FFF2-40B4-BE49-F238E27FC236}">
                  <a16:creationId xmlns:a16="http://schemas.microsoft.com/office/drawing/2014/main" xmlns="" id="{CB2E692A-B93A-498E-8A23-9D51B9552D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xmlns="" id="{2F972A6B-9ACB-4607-9C08-7135499E30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xmlns="" id="{2F218816-16CD-49D8-A8EC-862B7B0810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xmlns="" id="{F2B3CB74-68F6-4807-A22F-D4B363728D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xmlns="" id="{BC211929-BFA8-404E-BF92-C77ED89CCE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xmlns="" id="{F8C45948-F47F-40A0-89B5-A793B82A8FC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xmlns="" id="{4B74BFD6-EE4E-474E-B7AC-308821A271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xmlns="" id="{E9F51D05-B5FC-4E57-AC85-69F5262AC2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xmlns="" id="{F672F517-E136-412B-9B3F-029175764D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xmlns="" id="{B9A070A8-749D-4596-A097-57DD9E646D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xmlns="" id="{D6A778C7-1AE1-4953-ACC6-3BFE60B96A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xmlns="" id="{FA6875FB-AA68-4984-99A7-7A65E07318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xmlns="" id="{BC1C4097-1EE7-4B19-AA6B-2C28B69CF2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1">
              <a:extLst>
                <a:ext uri="{FF2B5EF4-FFF2-40B4-BE49-F238E27FC236}">
                  <a16:creationId xmlns:a16="http://schemas.microsoft.com/office/drawing/2014/main" xmlns="" id="{F9B166CD-9CB5-419B-A3BE-254AF6A425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2">
              <a:extLst>
                <a:ext uri="{FF2B5EF4-FFF2-40B4-BE49-F238E27FC236}">
                  <a16:creationId xmlns:a16="http://schemas.microsoft.com/office/drawing/2014/main" xmlns="" id="{E6348D33-7FFD-413B-B174-F5376847A8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3">
              <a:extLst>
                <a:ext uri="{FF2B5EF4-FFF2-40B4-BE49-F238E27FC236}">
                  <a16:creationId xmlns:a16="http://schemas.microsoft.com/office/drawing/2014/main" xmlns="" id="{CBBF55A1-0971-42C1-B85F-F251C1181F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4">
              <a:extLst>
                <a:ext uri="{FF2B5EF4-FFF2-40B4-BE49-F238E27FC236}">
                  <a16:creationId xmlns:a16="http://schemas.microsoft.com/office/drawing/2014/main" xmlns="" id="{CE89AD59-7718-443C-BB5D-C66422DE4D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5">
              <a:extLst>
                <a:ext uri="{FF2B5EF4-FFF2-40B4-BE49-F238E27FC236}">
                  <a16:creationId xmlns:a16="http://schemas.microsoft.com/office/drawing/2014/main" xmlns="" id="{EF1FF3FE-42E8-413B-BB8E-631F94D985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6">
              <a:extLst>
                <a:ext uri="{FF2B5EF4-FFF2-40B4-BE49-F238E27FC236}">
                  <a16:creationId xmlns:a16="http://schemas.microsoft.com/office/drawing/2014/main" xmlns="" id="{2DF0BCBF-0E76-4D8C-B9E2-36DCC82D58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7">
              <a:extLst>
                <a:ext uri="{FF2B5EF4-FFF2-40B4-BE49-F238E27FC236}">
                  <a16:creationId xmlns:a16="http://schemas.microsoft.com/office/drawing/2014/main" xmlns="" id="{8A034CBB-2BD6-42BC-9F6E-5169206647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28">
              <a:extLst>
                <a:ext uri="{FF2B5EF4-FFF2-40B4-BE49-F238E27FC236}">
                  <a16:creationId xmlns:a16="http://schemas.microsoft.com/office/drawing/2014/main" xmlns="" id="{ABC02AF7-C49C-4358-8854-FC4D54EC2D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29">
              <a:extLst>
                <a:ext uri="{FF2B5EF4-FFF2-40B4-BE49-F238E27FC236}">
                  <a16:creationId xmlns:a16="http://schemas.microsoft.com/office/drawing/2014/main" xmlns="" id="{433C9D07-E8BD-434D-A3E2-7C196A79E4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0">
              <a:extLst>
                <a:ext uri="{FF2B5EF4-FFF2-40B4-BE49-F238E27FC236}">
                  <a16:creationId xmlns:a16="http://schemas.microsoft.com/office/drawing/2014/main" xmlns="" id="{9F8BFB5A-15AB-4F13-AEBA-40DC7345C5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xmlns="" id="{9BC40151-FEC5-456E-8539-6026D3C19B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xmlns="" id="{4257699F-0E93-4388-89FA-CA8194912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Rectangle 33">
              <a:extLst>
                <a:ext uri="{FF2B5EF4-FFF2-40B4-BE49-F238E27FC236}">
                  <a16:creationId xmlns:a16="http://schemas.microsoft.com/office/drawing/2014/main" xmlns="" id="{22D2A35B-0BB9-41E2-9DB2-A9CB0DD48B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xmlns="" id="{8EB92B35-938B-458C-AA1E-ABCD0CEFC3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xmlns="" id="{E5488787-3A71-43FF-9BA9-F103D41BA7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xmlns="" id="{A44A7501-3E48-4861-8358-0C99503C49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xmlns="" id="{ACE944A0-C909-4EA0-8725-0B27137EDA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xmlns="" id="{48FAC0EB-C173-40ED-ABF5-A144674E5C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xmlns="" id="{D63E657B-4ED7-4D59-A2B2-156C04FB34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xmlns="" id="{FDF71228-8797-4E42-9AE4-2B7BA91430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xmlns="" id="{292CB71E-83E4-44B1-9AAB-1FAD9FA3F6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xmlns="" id="{DF5D052C-EF8A-4426-9E53-D8C104CD5B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3">
              <a:extLst>
                <a:ext uri="{FF2B5EF4-FFF2-40B4-BE49-F238E27FC236}">
                  <a16:creationId xmlns:a16="http://schemas.microsoft.com/office/drawing/2014/main" xmlns="" id="{6AB40DE8-186B-447D-8DB8-D1929128B9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4">
              <a:extLst>
                <a:ext uri="{FF2B5EF4-FFF2-40B4-BE49-F238E27FC236}">
                  <a16:creationId xmlns:a16="http://schemas.microsoft.com/office/drawing/2014/main" xmlns="" id="{5E1E530D-427A-485B-8BF4-922FCE2089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Rectangle 45">
              <a:extLst>
                <a:ext uri="{FF2B5EF4-FFF2-40B4-BE49-F238E27FC236}">
                  <a16:creationId xmlns:a16="http://schemas.microsoft.com/office/drawing/2014/main" xmlns="" id="{27EB75E8-9EA7-44F5-9480-EB805E6EA5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xmlns="" id="{5739A132-45C4-4804-A9BA-EFDF7C9058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xmlns="" id="{B0F0600E-540D-4A97-8148-99A7045738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48">
              <a:extLst>
                <a:ext uri="{FF2B5EF4-FFF2-40B4-BE49-F238E27FC236}">
                  <a16:creationId xmlns:a16="http://schemas.microsoft.com/office/drawing/2014/main" xmlns="" id="{C91D346C-3F8E-4FF6-AAF9-68BA33983E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49">
              <a:extLst>
                <a:ext uri="{FF2B5EF4-FFF2-40B4-BE49-F238E27FC236}">
                  <a16:creationId xmlns:a16="http://schemas.microsoft.com/office/drawing/2014/main" xmlns="" id="{76A15286-3E6B-4A27-9B70-A4C154B579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0">
              <a:extLst>
                <a:ext uri="{FF2B5EF4-FFF2-40B4-BE49-F238E27FC236}">
                  <a16:creationId xmlns:a16="http://schemas.microsoft.com/office/drawing/2014/main" xmlns="" id="{978B4DCE-E15C-4438-BA92-331195F95F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1">
              <a:extLst>
                <a:ext uri="{FF2B5EF4-FFF2-40B4-BE49-F238E27FC236}">
                  <a16:creationId xmlns:a16="http://schemas.microsoft.com/office/drawing/2014/main" xmlns="" id="{E4339312-9375-4328-A7C1-61825496C6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2">
              <a:extLst>
                <a:ext uri="{FF2B5EF4-FFF2-40B4-BE49-F238E27FC236}">
                  <a16:creationId xmlns:a16="http://schemas.microsoft.com/office/drawing/2014/main" xmlns="" id="{9020A589-62DC-453C-85EA-D374570C10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3">
              <a:extLst>
                <a:ext uri="{FF2B5EF4-FFF2-40B4-BE49-F238E27FC236}">
                  <a16:creationId xmlns:a16="http://schemas.microsoft.com/office/drawing/2014/main" xmlns="" id="{07BC8D9A-B76A-479B-ACBD-19EA364FFB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4">
              <a:extLst>
                <a:ext uri="{FF2B5EF4-FFF2-40B4-BE49-F238E27FC236}">
                  <a16:creationId xmlns:a16="http://schemas.microsoft.com/office/drawing/2014/main" xmlns="" id="{E7D8D497-FE3E-4C3C-BE1A-3D45457F507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5">
              <a:extLst>
                <a:ext uri="{FF2B5EF4-FFF2-40B4-BE49-F238E27FC236}">
                  <a16:creationId xmlns:a16="http://schemas.microsoft.com/office/drawing/2014/main" xmlns="" id="{BE5B8284-1DFE-4883-AA39-87D9C8A567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6">
              <a:extLst>
                <a:ext uri="{FF2B5EF4-FFF2-40B4-BE49-F238E27FC236}">
                  <a16:creationId xmlns:a16="http://schemas.microsoft.com/office/drawing/2014/main" xmlns="" id="{132853CE-E771-446A-8122-5F793C33DD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57">
              <a:extLst>
                <a:ext uri="{FF2B5EF4-FFF2-40B4-BE49-F238E27FC236}">
                  <a16:creationId xmlns:a16="http://schemas.microsoft.com/office/drawing/2014/main" xmlns="" id="{2506B45F-E9C0-4E0F-9379-06EC9AC4CE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58">
              <a:extLst>
                <a:ext uri="{FF2B5EF4-FFF2-40B4-BE49-F238E27FC236}">
                  <a16:creationId xmlns:a16="http://schemas.microsoft.com/office/drawing/2014/main" xmlns="" id="{8D91864A-9AA7-45DB-87DE-1127CD7EA3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xmlns="" id="{045BF9BD-30BA-401D-918E-A8D0F44A3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353" y="618518"/>
            <a:ext cx="4413736" cy="1478570"/>
          </a:xfrm>
        </p:spPr>
        <p:txBody>
          <a:bodyPr>
            <a:normAutofit/>
          </a:bodyPr>
          <a:lstStyle/>
          <a:p>
            <a:r>
              <a:rPr lang="hu-HU" dirty="0"/>
              <a:t>3. hétvége: </a:t>
            </a:r>
            <a:r>
              <a:rPr lang="hu-HU" dirty="0" err="1"/>
              <a:t>Avignon</a:t>
            </a:r>
            <a:r>
              <a:rPr lang="hu-HU" dirty="0"/>
              <a:t>, </a:t>
            </a:r>
            <a:r>
              <a:rPr lang="hu-HU" dirty="0" err="1"/>
              <a:t>orange</a:t>
            </a:r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09F35CB9-4002-4FF4-B203-CAB3D7520A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3878" y="2"/>
            <a:ext cx="3052122" cy="1687512"/>
          </a:xfrm>
          <a:custGeom>
            <a:avLst/>
            <a:gdLst>
              <a:gd name="connsiteX0" fmla="*/ 0 w 6101597"/>
              <a:gd name="connsiteY0" fmla="*/ 0 h 3427413"/>
              <a:gd name="connsiteX1" fmla="*/ 6101597 w 6101597"/>
              <a:gd name="connsiteY1" fmla="*/ 0 h 3427413"/>
              <a:gd name="connsiteX2" fmla="*/ 6101597 w 6101597"/>
              <a:gd name="connsiteY2" fmla="*/ 3427413 h 3427413"/>
              <a:gd name="connsiteX3" fmla="*/ 0 w 6101597"/>
              <a:gd name="connsiteY3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1597" h="3427413">
                <a:moveTo>
                  <a:pt x="0" y="0"/>
                </a:moveTo>
                <a:lnTo>
                  <a:pt x="6101597" y="0"/>
                </a:lnTo>
                <a:lnTo>
                  <a:pt x="6101597" y="3427413"/>
                </a:lnTo>
                <a:lnTo>
                  <a:pt x="0" y="3427413"/>
                </a:lnTo>
                <a:close/>
              </a:path>
            </a:pathLst>
          </a:cu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804693C8-B300-4232-A818-B2FE594469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0" y="1"/>
            <a:ext cx="3052102" cy="3427413"/>
          </a:xfrm>
          <a:custGeom>
            <a:avLst/>
            <a:gdLst>
              <a:gd name="connsiteX0" fmla="*/ 0 w 6101597"/>
              <a:gd name="connsiteY0" fmla="*/ 0 h 3427413"/>
              <a:gd name="connsiteX1" fmla="*/ 6101597 w 6101597"/>
              <a:gd name="connsiteY1" fmla="*/ 0 h 3427413"/>
              <a:gd name="connsiteX2" fmla="*/ 6101597 w 6101597"/>
              <a:gd name="connsiteY2" fmla="*/ 3427413 h 3427413"/>
              <a:gd name="connsiteX3" fmla="*/ 0 w 6101597"/>
              <a:gd name="connsiteY3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1597" h="3427413">
                <a:moveTo>
                  <a:pt x="0" y="0"/>
                </a:moveTo>
                <a:lnTo>
                  <a:pt x="6101597" y="0"/>
                </a:lnTo>
                <a:lnTo>
                  <a:pt x="6101597" y="3427413"/>
                </a:lnTo>
                <a:lnTo>
                  <a:pt x="0" y="3427413"/>
                </a:lnTo>
                <a:close/>
              </a:path>
            </a:pathLst>
          </a:custGeom>
        </p:spPr>
      </p:pic>
      <p:pic>
        <p:nvPicPr>
          <p:cNvPr id="4" name="Tartalom helye 3">
            <a:extLst>
              <a:ext uri="{FF2B5EF4-FFF2-40B4-BE49-F238E27FC236}">
                <a16:creationId xmlns:a16="http://schemas.microsoft.com/office/drawing/2014/main" xmlns="" id="{8B4CB6A0-A137-4DBF-BD80-8B49C9932E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3427414"/>
            <a:ext cx="6101577" cy="3430587"/>
          </a:xfrm>
          <a:custGeom>
            <a:avLst/>
            <a:gdLst>
              <a:gd name="connsiteX0" fmla="*/ 0 w 6101597"/>
              <a:gd name="connsiteY0" fmla="*/ 0 h 3430587"/>
              <a:gd name="connsiteX1" fmla="*/ 6101597 w 6101597"/>
              <a:gd name="connsiteY1" fmla="*/ 0 h 3430587"/>
              <a:gd name="connsiteX2" fmla="*/ 6101597 w 6101597"/>
              <a:gd name="connsiteY2" fmla="*/ 3430587 h 3430587"/>
              <a:gd name="connsiteX3" fmla="*/ 0 w 6101597"/>
              <a:gd name="connsiteY3" fmla="*/ 3430587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1597" h="3430587">
                <a:moveTo>
                  <a:pt x="0" y="0"/>
                </a:moveTo>
                <a:lnTo>
                  <a:pt x="6101597" y="0"/>
                </a:lnTo>
                <a:lnTo>
                  <a:pt x="6101597" y="3430587"/>
                </a:lnTo>
                <a:lnTo>
                  <a:pt x="0" y="3430587"/>
                </a:lnTo>
                <a:close/>
              </a:path>
            </a:pathLst>
          </a:custGeom>
        </p:spPr>
      </p:pic>
      <p:cxnSp>
        <p:nvCxnSpPr>
          <p:cNvPr id="86" name="Straight Connector 73">
            <a:extLst>
              <a:ext uri="{FF2B5EF4-FFF2-40B4-BE49-F238E27FC236}">
                <a16:creationId xmlns:a16="http://schemas.microsoft.com/office/drawing/2014/main" xmlns="" id="{6F8A0509-6711-4B60-AA9B-76B1394FC4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3354" y="-464"/>
            <a:ext cx="2646" cy="6858465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pic>
        <p:nvPicPr>
          <p:cNvPr id="7" name="Kép 6">
            <a:extLst>
              <a:ext uri="{FF2B5EF4-FFF2-40B4-BE49-F238E27FC236}">
                <a16:creationId xmlns:a16="http://schemas.microsoft.com/office/drawing/2014/main" xmlns="" id="{40E37CFB-FD6C-4CE3-89BB-00FA272ED7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3878" y="1689100"/>
            <a:ext cx="3052122" cy="1741486"/>
          </a:xfrm>
          <a:custGeom>
            <a:avLst/>
            <a:gdLst>
              <a:gd name="connsiteX0" fmla="*/ 0 w 6101597"/>
              <a:gd name="connsiteY0" fmla="*/ 0 h 3427413"/>
              <a:gd name="connsiteX1" fmla="*/ 6101597 w 6101597"/>
              <a:gd name="connsiteY1" fmla="*/ 0 h 3427413"/>
              <a:gd name="connsiteX2" fmla="*/ 6101597 w 6101597"/>
              <a:gd name="connsiteY2" fmla="*/ 3427413 h 3427413"/>
              <a:gd name="connsiteX3" fmla="*/ 0 w 6101597"/>
              <a:gd name="connsiteY3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1597" h="3427413">
                <a:moveTo>
                  <a:pt x="0" y="0"/>
                </a:moveTo>
                <a:lnTo>
                  <a:pt x="6101597" y="0"/>
                </a:lnTo>
                <a:lnTo>
                  <a:pt x="6101597" y="3427413"/>
                </a:lnTo>
                <a:lnTo>
                  <a:pt x="0" y="3427413"/>
                </a:lnTo>
                <a:close/>
              </a:path>
            </a:pathLst>
          </a:custGeom>
        </p:spPr>
      </p:pic>
      <p:cxnSp>
        <p:nvCxnSpPr>
          <p:cNvPr id="87" name="Straight Connector 75">
            <a:extLst>
              <a:ext uri="{FF2B5EF4-FFF2-40B4-BE49-F238E27FC236}">
                <a16:creationId xmlns:a16="http://schemas.microsoft.com/office/drawing/2014/main" xmlns="" id="{2B9BA61B-CD45-469F-9A8C-CE4F7568C8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052122" y="1713707"/>
            <a:ext cx="3054096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88" name="Straight Connector 77">
            <a:extLst>
              <a:ext uri="{FF2B5EF4-FFF2-40B4-BE49-F238E27FC236}">
                <a16:creationId xmlns:a16="http://schemas.microsoft.com/office/drawing/2014/main" xmlns="" id="{EF84CCD3-BD97-40DA-911B-EDBB5735F5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-5597" y="3427414"/>
            <a:ext cx="6101597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89" name="Straight Connector 79">
            <a:extLst>
              <a:ext uri="{FF2B5EF4-FFF2-40B4-BE49-F238E27FC236}">
                <a16:creationId xmlns:a16="http://schemas.microsoft.com/office/drawing/2014/main" xmlns="" id="{F7DCEC69-FCC1-4981-BA06-A6FE3B479C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043878" y="-464"/>
            <a:ext cx="2646" cy="342900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/>
        </p:spPr>
      </p:cxnSp>
      <p:pic>
        <p:nvPicPr>
          <p:cNvPr id="12" name="Tartalom helye 11">
            <a:extLst>
              <a:ext uri="{FF2B5EF4-FFF2-40B4-BE49-F238E27FC236}">
                <a16:creationId xmlns:a16="http://schemas.microsoft.com/office/drawing/2014/main" xmlns="" id="{D5C0631B-8EE0-477C-B15A-2E58793149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246" y="2715607"/>
            <a:ext cx="5742078" cy="315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51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80B621B9-AF10-4150-8821-D2AC30A3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-92765"/>
            <a:ext cx="9905998" cy="2189853"/>
          </a:xfrm>
        </p:spPr>
        <p:txBody>
          <a:bodyPr/>
          <a:lstStyle/>
          <a:p>
            <a:r>
              <a:rPr lang="hu-HU" dirty="0"/>
              <a:t>Szállás</a:t>
            </a:r>
          </a:p>
        </p:txBody>
      </p:sp>
      <p:pic>
        <p:nvPicPr>
          <p:cNvPr id="7" name="Tartalom helye 6">
            <a:extLst>
              <a:ext uri="{FF2B5EF4-FFF2-40B4-BE49-F238E27FC236}">
                <a16:creationId xmlns:a16="http://schemas.microsoft.com/office/drawing/2014/main" xmlns="" id="{1FCFE6F1-BD29-410A-AB48-8E8190CE5E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2919" y="1138541"/>
            <a:ext cx="5125622" cy="288234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xmlns="" id="{7EAF18E3-5F41-4607-A217-9C06EF35D1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7826" y="3975652"/>
            <a:ext cx="5124174" cy="2882348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xmlns="" id="{A4BE0D06-4E35-438E-B1AF-561AF25EA2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6289" y="1138541"/>
            <a:ext cx="4033171" cy="3024878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02F6B541-111D-4699-A462-90C3F71E050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13" y="3764446"/>
            <a:ext cx="5499652" cy="309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46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84134AD8-1239-4DDB-8001-866DAA2EB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 étkezés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xmlns="" id="{6B72D527-C8F3-48A0-9B1D-BE70E2AB70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808" y="3864428"/>
            <a:ext cx="3535023" cy="264915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4E461538-1DC1-4783-9A2A-8E4E2385DE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6338" y="3858065"/>
            <a:ext cx="3535003" cy="265552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xmlns="" id="{FCAD1A4F-3BAD-4846-8DAA-6E9E3FAA6AA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958" y="3864427"/>
            <a:ext cx="3535003" cy="2650198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xmlns="" id="{8869A188-F748-46F9-8C24-47FE1F75595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615" y="1264439"/>
            <a:ext cx="1743607" cy="2322777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xmlns="" id="{0ED81A42-283D-493C-94B7-B07F28CC106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231" y="1250724"/>
            <a:ext cx="3078747" cy="230448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xmlns="" id="{DC33243F-35F0-4368-823E-4219605FEDE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1213" y="1264439"/>
            <a:ext cx="3078748" cy="230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8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10577EC-7EE2-46B1-8DD2-8A9106DDFD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EF3C28CA-031B-422A-96C3-2D84932F94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xmlns="" id="{95D51FDD-E884-401F-B1CB-86803C0D52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 cstate="email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14="http://schemas.microsoft.com/office/powerpoint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91296F37-D1F8-424C-A677-B849EA444C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101133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9" name="Rectangle 5">
              <a:extLst>
                <a:ext uri="{FF2B5EF4-FFF2-40B4-BE49-F238E27FC236}">
                  <a16:creationId xmlns:a16="http://schemas.microsoft.com/office/drawing/2014/main" xmlns="" id="{0BB95EFA-7209-42D0-8DF6-2EBCED42D0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xmlns="" id="{E1D17814-4B1A-47DD-AEF8-F784A6C4CD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xmlns="" id="{08A3080E-4C7E-4B3A-8FED-9670DFD82D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Rectangle 8">
              <a:extLst>
                <a:ext uri="{FF2B5EF4-FFF2-40B4-BE49-F238E27FC236}">
                  <a16:creationId xmlns:a16="http://schemas.microsoft.com/office/drawing/2014/main" xmlns="" id="{82844FF0-1965-48DD-8529-5509143D36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xmlns="" id="{82A75C92-7C8F-41AA-8F1B-7A002C6E00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xmlns="" id="{CF23AC46-6A7A-493B-B946-0E1F20C020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xmlns="" id="{1CAD8585-6B37-44DE-BE6F-E347192B4E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xmlns="" id="{97FD1FC4-69FE-4B2E-9B28-EEBB5542CC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xmlns="" id="{B52C8822-AD7B-401E-ADB8-5E265D3074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xmlns="" id="{356164D5-203A-4F34-86A1-BCAC35CE92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xmlns="" id="{E422AE15-FA78-4EDE-9639-213D7AE5D8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xmlns="" id="{9A5B8C4A-6BC7-4D66-8ABD-335536453D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xmlns="" id="{259948CA-71EC-4DEB-A1F8-4F0710635B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xmlns="" id="{92DCFE0E-AC42-4AF3-BDDB-C0297F0F6D1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xmlns="" id="{AD4A8BCC-92A2-42B2-91B7-90E2E6BBC3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xmlns="" id="{AA7CE116-6CDF-493A-8321-2B042316C9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1">
              <a:extLst>
                <a:ext uri="{FF2B5EF4-FFF2-40B4-BE49-F238E27FC236}">
                  <a16:creationId xmlns:a16="http://schemas.microsoft.com/office/drawing/2014/main" xmlns="" id="{82CD25D8-4135-4255-A78E-AA5AB3E1AA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2">
              <a:extLst>
                <a:ext uri="{FF2B5EF4-FFF2-40B4-BE49-F238E27FC236}">
                  <a16:creationId xmlns:a16="http://schemas.microsoft.com/office/drawing/2014/main" xmlns="" id="{2C062211-AB98-4B20-85A0-4E9C793DC8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3">
              <a:extLst>
                <a:ext uri="{FF2B5EF4-FFF2-40B4-BE49-F238E27FC236}">
                  <a16:creationId xmlns:a16="http://schemas.microsoft.com/office/drawing/2014/main" xmlns="" id="{A0C053DA-EE85-481C-9345-7AA1ADEB5C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4">
              <a:extLst>
                <a:ext uri="{FF2B5EF4-FFF2-40B4-BE49-F238E27FC236}">
                  <a16:creationId xmlns:a16="http://schemas.microsoft.com/office/drawing/2014/main" xmlns="" id="{DF422E8B-03A5-4EE8-B5A5-ACA2D71FB6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5">
              <a:extLst>
                <a:ext uri="{FF2B5EF4-FFF2-40B4-BE49-F238E27FC236}">
                  <a16:creationId xmlns:a16="http://schemas.microsoft.com/office/drawing/2014/main" xmlns="" id="{DC9D9DDE-4FB7-45D2-A2A2-83BF6190EF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6">
              <a:extLst>
                <a:ext uri="{FF2B5EF4-FFF2-40B4-BE49-F238E27FC236}">
                  <a16:creationId xmlns:a16="http://schemas.microsoft.com/office/drawing/2014/main" xmlns="" id="{BB4919C4-F979-4DDE-A77E-2ECEF08323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7">
              <a:extLst>
                <a:ext uri="{FF2B5EF4-FFF2-40B4-BE49-F238E27FC236}">
                  <a16:creationId xmlns:a16="http://schemas.microsoft.com/office/drawing/2014/main" xmlns="" id="{8E8CB9E0-6622-465E-BA34-A2769F29D1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28">
              <a:extLst>
                <a:ext uri="{FF2B5EF4-FFF2-40B4-BE49-F238E27FC236}">
                  <a16:creationId xmlns:a16="http://schemas.microsoft.com/office/drawing/2014/main" xmlns="" id="{5E4339E5-CFA1-49F9-B645-D7CA9C73ED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29">
              <a:extLst>
                <a:ext uri="{FF2B5EF4-FFF2-40B4-BE49-F238E27FC236}">
                  <a16:creationId xmlns:a16="http://schemas.microsoft.com/office/drawing/2014/main" xmlns="" id="{4EF38D75-CAF3-49F9-AB35-FAA4483B7E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0">
              <a:extLst>
                <a:ext uri="{FF2B5EF4-FFF2-40B4-BE49-F238E27FC236}">
                  <a16:creationId xmlns:a16="http://schemas.microsoft.com/office/drawing/2014/main" xmlns="" id="{6F7B9E6D-CD35-47A8-86B4-E094424342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xmlns="" id="{C118442F-D105-47D4-9998-29C75A2E5D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xmlns="" id="{F117FF6E-0EC3-4705-B1ED-6603A03D63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Rectangle 33">
              <a:extLst>
                <a:ext uri="{FF2B5EF4-FFF2-40B4-BE49-F238E27FC236}">
                  <a16:creationId xmlns:a16="http://schemas.microsoft.com/office/drawing/2014/main" xmlns="" id="{4695840E-6CD7-4504-950F-842DA5AA44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xmlns="" id="{D356A20F-3755-473B-83EC-4525DAA5C4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xmlns="" id="{A88E066C-4078-401F-9729-FFF3BC7E62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xmlns="" id="{E303A03C-A10D-4441-8EB5-A0460AD619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xmlns="" id="{D7358AB9-65DC-41F0-9B11-F7D2DB2D36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xmlns="" id="{567A3200-1F08-4532-8225-C8C9ECEC06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xmlns="" id="{3880F181-7A3D-40AE-A121-3508641EB7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xmlns="" id="{FC1DA809-B98F-473F-9BBD-FB4112A0D7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xmlns="" id="{87742B53-3B3E-498C-8080-55D9B5E560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xmlns="" id="{82F87059-B454-4F9A-B25F-304846686E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3">
              <a:extLst>
                <a:ext uri="{FF2B5EF4-FFF2-40B4-BE49-F238E27FC236}">
                  <a16:creationId xmlns:a16="http://schemas.microsoft.com/office/drawing/2014/main" xmlns="" id="{02535E62-9388-469B-B2AB-778356FDAC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4">
              <a:extLst>
                <a:ext uri="{FF2B5EF4-FFF2-40B4-BE49-F238E27FC236}">
                  <a16:creationId xmlns:a16="http://schemas.microsoft.com/office/drawing/2014/main" xmlns="" id="{C1F19842-CD2D-4BA6-8AA4-E0E1AC31B3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Rectangle 45">
              <a:extLst>
                <a:ext uri="{FF2B5EF4-FFF2-40B4-BE49-F238E27FC236}">
                  <a16:creationId xmlns:a16="http://schemas.microsoft.com/office/drawing/2014/main" xmlns="" id="{69892C92-6F48-4DAB-90E4-A5BB552CC2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xmlns="" id="{8D79CE14-6B80-44D9-A391-8860716930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xmlns="" id="{DB867986-D503-42D0-8861-AECD27D5EE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48">
              <a:extLst>
                <a:ext uri="{FF2B5EF4-FFF2-40B4-BE49-F238E27FC236}">
                  <a16:creationId xmlns:a16="http://schemas.microsoft.com/office/drawing/2014/main" xmlns="" id="{CA34B4BE-4DE1-4CE8-B3BB-53030B7703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49">
              <a:extLst>
                <a:ext uri="{FF2B5EF4-FFF2-40B4-BE49-F238E27FC236}">
                  <a16:creationId xmlns:a16="http://schemas.microsoft.com/office/drawing/2014/main" xmlns="" id="{E391E874-7F0A-476F-94D8-621EC0D5F1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0">
              <a:extLst>
                <a:ext uri="{FF2B5EF4-FFF2-40B4-BE49-F238E27FC236}">
                  <a16:creationId xmlns:a16="http://schemas.microsoft.com/office/drawing/2014/main" xmlns="" id="{4858006C-F0E0-419B-B028-88CF97B214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1">
              <a:extLst>
                <a:ext uri="{FF2B5EF4-FFF2-40B4-BE49-F238E27FC236}">
                  <a16:creationId xmlns:a16="http://schemas.microsoft.com/office/drawing/2014/main" xmlns="" id="{041C04E3-9BA9-4168-BAC8-4CE7DBF69B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2">
              <a:extLst>
                <a:ext uri="{FF2B5EF4-FFF2-40B4-BE49-F238E27FC236}">
                  <a16:creationId xmlns:a16="http://schemas.microsoft.com/office/drawing/2014/main" xmlns="" id="{AC0BCA37-4634-4A88-AF87-F3D726CDD8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3">
              <a:extLst>
                <a:ext uri="{FF2B5EF4-FFF2-40B4-BE49-F238E27FC236}">
                  <a16:creationId xmlns:a16="http://schemas.microsoft.com/office/drawing/2014/main" xmlns="" id="{D22672B4-CD8F-4367-89CD-C06DDB60C9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4">
              <a:extLst>
                <a:ext uri="{FF2B5EF4-FFF2-40B4-BE49-F238E27FC236}">
                  <a16:creationId xmlns:a16="http://schemas.microsoft.com/office/drawing/2014/main" xmlns="" id="{32AA720A-D72F-4385-82AD-AD206873C6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5">
              <a:extLst>
                <a:ext uri="{FF2B5EF4-FFF2-40B4-BE49-F238E27FC236}">
                  <a16:creationId xmlns:a16="http://schemas.microsoft.com/office/drawing/2014/main" xmlns="" id="{4FCE5D4B-D0D8-484C-A95E-B6470BD92A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6">
              <a:extLst>
                <a:ext uri="{FF2B5EF4-FFF2-40B4-BE49-F238E27FC236}">
                  <a16:creationId xmlns:a16="http://schemas.microsoft.com/office/drawing/2014/main" xmlns="" id="{085F7938-80B4-4C8B-887A-B833796AFB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57">
              <a:extLst>
                <a:ext uri="{FF2B5EF4-FFF2-40B4-BE49-F238E27FC236}">
                  <a16:creationId xmlns:a16="http://schemas.microsoft.com/office/drawing/2014/main" xmlns="" id="{125734D1-B58F-490E-A6BD-520CE980D2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58">
              <a:extLst>
                <a:ext uri="{FF2B5EF4-FFF2-40B4-BE49-F238E27FC236}">
                  <a16:creationId xmlns:a16="http://schemas.microsoft.com/office/drawing/2014/main" xmlns="" id="{50FB41A2-3F97-48F3-AE2F-72CCA897BF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xmlns="" id="{8760EA33-6EC5-4966-9B2F-C0CA10509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1781" y="618518"/>
            <a:ext cx="2948240" cy="1478570"/>
          </a:xfrm>
        </p:spPr>
        <p:txBody>
          <a:bodyPr>
            <a:normAutofit/>
          </a:bodyPr>
          <a:lstStyle/>
          <a:p>
            <a:r>
              <a:rPr lang="hu-HU" sz="3200"/>
              <a:t>Hazautazás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D44BEF43-3454-44ED-BD85-60F8E9DCF4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5597" y="1"/>
            <a:ext cx="2540042" cy="3427413"/>
          </a:xfrm>
          <a:custGeom>
            <a:avLst/>
            <a:gdLst>
              <a:gd name="connsiteX0" fmla="*/ 0 w 7558541"/>
              <a:gd name="connsiteY0" fmla="*/ 0 h 3427413"/>
              <a:gd name="connsiteX1" fmla="*/ 7558541 w 7558541"/>
              <a:gd name="connsiteY1" fmla="*/ 0 h 3427413"/>
              <a:gd name="connsiteX2" fmla="*/ 7558541 w 7558541"/>
              <a:gd name="connsiteY2" fmla="*/ 3427413 h 3427413"/>
              <a:gd name="connsiteX3" fmla="*/ 0 w 7558541"/>
              <a:gd name="connsiteY3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541" h="3427413">
                <a:moveTo>
                  <a:pt x="0" y="0"/>
                </a:moveTo>
                <a:lnTo>
                  <a:pt x="7558541" y="0"/>
                </a:lnTo>
                <a:lnTo>
                  <a:pt x="7558541" y="3427413"/>
                </a:lnTo>
                <a:lnTo>
                  <a:pt x="0" y="3427413"/>
                </a:lnTo>
                <a:close/>
              </a:path>
            </a:pathLst>
          </a:cu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21A8635E-F19A-467A-B59D-934B9F9E27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2537396" y="1"/>
            <a:ext cx="2491804" cy="3427413"/>
          </a:xfrm>
          <a:custGeom>
            <a:avLst/>
            <a:gdLst>
              <a:gd name="connsiteX0" fmla="*/ 0 w 7558541"/>
              <a:gd name="connsiteY0" fmla="*/ 0 h 3427413"/>
              <a:gd name="connsiteX1" fmla="*/ 7558541 w 7558541"/>
              <a:gd name="connsiteY1" fmla="*/ 0 h 3427413"/>
              <a:gd name="connsiteX2" fmla="*/ 7558541 w 7558541"/>
              <a:gd name="connsiteY2" fmla="*/ 3427413 h 3427413"/>
              <a:gd name="connsiteX3" fmla="*/ 0 w 7558541"/>
              <a:gd name="connsiteY3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541" h="3427413">
                <a:moveTo>
                  <a:pt x="0" y="0"/>
                </a:moveTo>
                <a:lnTo>
                  <a:pt x="7558541" y="0"/>
                </a:lnTo>
                <a:lnTo>
                  <a:pt x="7558541" y="3427413"/>
                </a:lnTo>
                <a:lnTo>
                  <a:pt x="0" y="3427413"/>
                </a:lnTo>
                <a:close/>
              </a:path>
            </a:pathLst>
          </a:custGeom>
        </p:spPr>
      </p:pic>
      <p:pic>
        <p:nvPicPr>
          <p:cNvPr id="4" name="Tartalom helye 3">
            <a:extLst>
              <a:ext uri="{FF2B5EF4-FFF2-40B4-BE49-F238E27FC236}">
                <a16:creationId xmlns:a16="http://schemas.microsoft.com/office/drawing/2014/main" xmlns="" id="{AE876F2B-BB3A-496A-9952-5D29FC36D7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1" y="10"/>
            <a:ext cx="2523744" cy="3427868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xmlns="" id="{842F0EA5-7125-45AA-9DA9-D4627ACEB1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-5597" y="3427414"/>
            <a:ext cx="7558541" cy="3430587"/>
          </a:xfrm>
          <a:custGeom>
            <a:avLst/>
            <a:gdLst>
              <a:gd name="connsiteX0" fmla="*/ 0 w 7558541"/>
              <a:gd name="connsiteY0" fmla="*/ 0 h 3430587"/>
              <a:gd name="connsiteX1" fmla="*/ 7558541 w 7558541"/>
              <a:gd name="connsiteY1" fmla="*/ 0 h 3430587"/>
              <a:gd name="connsiteX2" fmla="*/ 7558541 w 7558541"/>
              <a:gd name="connsiteY2" fmla="*/ 3430587 h 3430587"/>
              <a:gd name="connsiteX3" fmla="*/ 0 w 7558541"/>
              <a:gd name="connsiteY3" fmla="*/ 3430587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541" h="3430587">
                <a:moveTo>
                  <a:pt x="0" y="0"/>
                </a:moveTo>
                <a:lnTo>
                  <a:pt x="7558541" y="0"/>
                </a:lnTo>
                <a:lnTo>
                  <a:pt x="7558541" y="3430587"/>
                </a:lnTo>
                <a:lnTo>
                  <a:pt x="0" y="3430587"/>
                </a:lnTo>
                <a:close/>
              </a:path>
            </a:pathLst>
          </a:custGeom>
        </p:spPr>
      </p:pic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xmlns="" id="{6EA4E113-0C46-4C0E-8C56-E422CD6B6D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029200" y="-464"/>
            <a:ext cx="2646" cy="342900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/>
        </p:spPr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xmlns="" id="{BCB99885-A074-4CE1-B132-1863A58BE3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63" idx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-5597" y="3427414"/>
            <a:ext cx="7558541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xmlns="" id="{1385F952-01EE-477B-9807-F2C73CCB48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542076" y="-464"/>
            <a:ext cx="2646" cy="342900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/>
        </p:spPr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7F8C8F4E-7335-4550-9EA3-568D6AE42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1781" y="2249487"/>
            <a:ext cx="2948240" cy="354171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 err="1"/>
              <a:t>Goodbye</a:t>
            </a:r>
            <a:r>
              <a:rPr lang="hu-HU" dirty="0"/>
              <a:t> Provence!</a:t>
            </a:r>
            <a:endParaRPr lang="en-US" dirty="0"/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xmlns="" id="{E1F3B98F-2816-43A1-9B63-04EDBA5231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555895" y="-464"/>
            <a:ext cx="2646" cy="6858465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083241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05F56344-ED53-4DFD-B9AB-60EE829B7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kiutazás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xmlns="" id="{B5704CAD-A079-41B3-BCEA-B837A1BC0B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17605">
            <a:off x="1033990" y="1556378"/>
            <a:ext cx="5846962" cy="328891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0FCBCCA9-C3B7-4D7B-B670-10F2BA733C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29489">
            <a:off x="6442658" y="1699012"/>
            <a:ext cx="5050840" cy="422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039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CD8773F8-5863-4E44-BF67-5381151D1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/>
          <a:lstStyle/>
          <a:p>
            <a:r>
              <a:rPr lang="hu-HU" dirty="0"/>
              <a:t>1. Hétvége: </a:t>
            </a:r>
            <a:r>
              <a:rPr lang="hu-HU" dirty="0" err="1"/>
              <a:t>Richerenches</a:t>
            </a:r>
            <a:endParaRPr lang="hu-HU" dirty="0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xmlns="" id="{69E0E3E9-170F-43AD-A761-5C33F39CE2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164078">
            <a:off x="1218310" y="2071978"/>
            <a:ext cx="2584183" cy="354171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BFE352CA-3E7E-48C7-A1A0-A07E9850F2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35584">
            <a:off x="3512236" y="2470095"/>
            <a:ext cx="4388718" cy="2791436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xmlns="" id="{8A47CD2F-8212-4140-8260-2D4FD5ED6AA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1471">
            <a:off x="6518477" y="1248609"/>
            <a:ext cx="5175642" cy="291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14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C113195-43EA-4B6A-B281-C0458D9263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27DEAF6E-67FE-4877-B38B-0F2BF78576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xmlns="" id="{F60C980E-E723-46CF-9296-C7BBA4DB83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 cstate="email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14="http://schemas.microsoft.com/office/powerpoint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98D36904-1712-4C81-B063-66E1D4777F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640302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xmlns="" id="{BEA28722-E2AF-4D8D-9E59-65B94630A3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xmlns="" id="{A279E077-7DAF-4B93-BE2C-98F6B13A11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xmlns="" id="{E78603D6-020D-4269-95E5-2E17499DA5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Rectangle 8">
              <a:extLst>
                <a:ext uri="{FF2B5EF4-FFF2-40B4-BE49-F238E27FC236}">
                  <a16:creationId xmlns:a16="http://schemas.microsoft.com/office/drawing/2014/main" xmlns="" id="{CE9500AA-AB8C-4023-967A-11555F0F48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xmlns="" id="{1B716630-BD94-436E-9E9C-5D534092DF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xmlns="" id="{4CE6FCD2-8177-4A45-88ED-A2B986102D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xmlns="" id="{E32BEED2-100A-48B2-B552-07B54EEC48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xmlns="" id="{839DB29D-A8C6-484A-A747-14733D5B3C9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xmlns="" id="{B1A468B2-ABD1-447D-89DC-7A9CFBBCBA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xmlns="" id="{219C1A45-C8B0-48AE-B5A9-A1B40B43BB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5">
              <a:extLst>
                <a:ext uri="{FF2B5EF4-FFF2-40B4-BE49-F238E27FC236}">
                  <a16:creationId xmlns:a16="http://schemas.microsoft.com/office/drawing/2014/main" xmlns="" id="{F2910D68-E982-47F7-A53C-ABA0CB34F7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xmlns="" id="{C4B84BAD-BCB3-4BF2-8A3C-3391BF4AB6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xmlns="" id="{522D8CE7-E27B-4BAE-962D-AAC0D66E48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xmlns="" id="{1042B4B5-2D6F-405A-A112-D5F96027E9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19">
              <a:extLst>
                <a:ext uri="{FF2B5EF4-FFF2-40B4-BE49-F238E27FC236}">
                  <a16:creationId xmlns:a16="http://schemas.microsoft.com/office/drawing/2014/main" xmlns="" id="{199F606E-DC72-4CAF-AFF2-58FA0121E6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0">
              <a:extLst>
                <a:ext uri="{FF2B5EF4-FFF2-40B4-BE49-F238E27FC236}">
                  <a16:creationId xmlns:a16="http://schemas.microsoft.com/office/drawing/2014/main" xmlns="" id="{C949CB30-1690-4B14-954A-4FA9637CEF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1">
              <a:extLst>
                <a:ext uri="{FF2B5EF4-FFF2-40B4-BE49-F238E27FC236}">
                  <a16:creationId xmlns:a16="http://schemas.microsoft.com/office/drawing/2014/main" xmlns="" id="{84EE3B4E-AE37-4F27-B6AC-FF20B9BE33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2">
              <a:extLst>
                <a:ext uri="{FF2B5EF4-FFF2-40B4-BE49-F238E27FC236}">
                  <a16:creationId xmlns:a16="http://schemas.microsoft.com/office/drawing/2014/main" xmlns="" id="{798942D8-2074-4A7F-AD65-7564D8C3B7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3">
              <a:extLst>
                <a:ext uri="{FF2B5EF4-FFF2-40B4-BE49-F238E27FC236}">
                  <a16:creationId xmlns:a16="http://schemas.microsoft.com/office/drawing/2014/main" xmlns="" id="{D4324684-C1DE-4AF8-B17D-917AD23FE6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4">
              <a:extLst>
                <a:ext uri="{FF2B5EF4-FFF2-40B4-BE49-F238E27FC236}">
                  <a16:creationId xmlns:a16="http://schemas.microsoft.com/office/drawing/2014/main" xmlns="" id="{A4C18B6C-86CE-40F9-919C-9490AD3E30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5">
              <a:extLst>
                <a:ext uri="{FF2B5EF4-FFF2-40B4-BE49-F238E27FC236}">
                  <a16:creationId xmlns:a16="http://schemas.microsoft.com/office/drawing/2014/main" xmlns="" id="{72DB2464-DEE2-4EB2-9FB2-46768EE680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6">
              <a:extLst>
                <a:ext uri="{FF2B5EF4-FFF2-40B4-BE49-F238E27FC236}">
                  <a16:creationId xmlns:a16="http://schemas.microsoft.com/office/drawing/2014/main" xmlns="" id="{56E24DAD-4831-4565-ACE0-E7FDBC6542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27">
              <a:extLst>
                <a:ext uri="{FF2B5EF4-FFF2-40B4-BE49-F238E27FC236}">
                  <a16:creationId xmlns:a16="http://schemas.microsoft.com/office/drawing/2014/main" xmlns="" id="{ADB70D91-E74C-433F-9BCD-587B935611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28">
              <a:extLst>
                <a:ext uri="{FF2B5EF4-FFF2-40B4-BE49-F238E27FC236}">
                  <a16:creationId xmlns:a16="http://schemas.microsoft.com/office/drawing/2014/main" xmlns="" id="{E982042F-EEF5-49A7-87B3-43F9296995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xmlns="" id="{54806968-8087-4915-B489-2BE793DD2A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0">
              <a:extLst>
                <a:ext uri="{FF2B5EF4-FFF2-40B4-BE49-F238E27FC236}">
                  <a16:creationId xmlns:a16="http://schemas.microsoft.com/office/drawing/2014/main" xmlns="" id="{A937487D-58AA-4E9D-966F-85938FA868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xmlns="" id="{FDA6755A-0790-476D-86D7-F95215FADD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2">
              <a:extLst>
                <a:ext uri="{FF2B5EF4-FFF2-40B4-BE49-F238E27FC236}">
                  <a16:creationId xmlns:a16="http://schemas.microsoft.com/office/drawing/2014/main" xmlns="" id="{A951E2B3-F005-4EDC-B890-F93D63F120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Rectangle 33">
              <a:extLst>
                <a:ext uri="{FF2B5EF4-FFF2-40B4-BE49-F238E27FC236}">
                  <a16:creationId xmlns:a16="http://schemas.microsoft.com/office/drawing/2014/main" xmlns="" id="{466F4EF3-7ED2-4EC7-8F76-4AD87CD1E5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9" name="Freeform 34">
              <a:extLst>
                <a:ext uri="{FF2B5EF4-FFF2-40B4-BE49-F238E27FC236}">
                  <a16:creationId xmlns:a16="http://schemas.microsoft.com/office/drawing/2014/main" xmlns="" id="{521BF1A3-D416-49F9-A1D2-4C7B3218B5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xmlns="" id="{F6C16CF8-3F09-4C17-94A6-42BCABB669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6">
              <a:extLst>
                <a:ext uri="{FF2B5EF4-FFF2-40B4-BE49-F238E27FC236}">
                  <a16:creationId xmlns:a16="http://schemas.microsoft.com/office/drawing/2014/main" xmlns="" id="{B667C1A8-CDB1-4FD0-A3F6-0E035C7CAA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37">
              <a:extLst>
                <a:ext uri="{FF2B5EF4-FFF2-40B4-BE49-F238E27FC236}">
                  <a16:creationId xmlns:a16="http://schemas.microsoft.com/office/drawing/2014/main" xmlns="" id="{0B2B73AB-248E-49DB-8ED2-3FCB0A0D89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38">
              <a:extLst>
                <a:ext uri="{FF2B5EF4-FFF2-40B4-BE49-F238E27FC236}">
                  <a16:creationId xmlns:a16="http://schemas.microsoft.com/office/drawing/2014/main" xmlns="" id="{8411F083-5CD4-4569-BA08-059B5CA9A8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39">
              <a:extLst>
                <a:ext uri="{FF2B5EF4-FFF2-40B4-BE49-F238E27FC236}">
                  <a16:creationId xmlns:a16="http://schemas.microsoft.com/office/drawing/2014/main" xmlns="" id="{AF78C2C2-8584-4B3B-9AF8-E7FF368FA7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xmlns="" id="{40934674-5C07-4146-B556-4A271D9968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1">
              <a:extLst>
                <a:ext uri="{FF2B5EF4-FFF2-40B4-BE49-F238E27FC236}">
                  <a16:creationId xmlns:a16="http://schemas.microsoft.com/office/drawing/2014/main" xmlns="" id="{D970276A-A310-41DB-B917-D7D3465667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2">
              <a:extLst>
                <a:ext uri="{FF2B5EF4-FFF2-40B4-BE49-F238E27FC236}">
                  <a16:creationId xmlns:a16="http://schemas.microsoft.com/office/drawing/2014/main" xmlns="" id="{EEEC747F-78C5-4212-8ACE-BB4B7D2480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3">
              <a:extLst>
                <a:ext uri="{FF2B5EF4-FFF2-40B4-BE49-F238E27FC236}">
                  <a16:creationId xmlns:a16="http://schemas.microsoft.com/office/drawing/2014/main" xmlns="" id="{821AE83F-022D-41AF-A219-992ACE1E00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xmlns="" id="{EF049934-C636-4279-91F0-ED3121923E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Rectangle 45">
              <a:extLst>
                <a:ext uri="{FF2B5EF4-FFF2-40B4-BE49-F238E27FC236}">
                  <a16:creationId xmlns:a16="http://schemas.microsoft.com/office/drawing/2014/main" xmlns="" id="{8588DF1D-2DD2-499F-9384-29C92277FA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xmlns="" id="{DF555F2B-5E3D-438F-89A8-EABA91A72D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xmlns="" id="{006B22A5-B971-42EE-9141-E65B4EF26B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xmlns="" id="{3AA529FD-59E0-4B70-94C1-D0541A632D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xmlns="" id="{ABAFA9C1-3649-4F7F-81D0-69DF79195A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0">
              <a:extLst>
                <a:ext uri="{FF2B5EF4-FFF2-40B4-BE49-F238E27FC236}">
                  <a16:creationId xmlns:a16="http://schemas.microsoft.com/office/drawing/2014/main" xmlns="" id="{D3CCFACE-F8B9-45E4-8F31-797E1C677E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1">
              <a:extLst>
                <a:ext uri="{FF2B5EF4-FFF2-40B4-BE49-F238E27FC236}">
                  <a16:creationId xmlns:a16="http://schemas.microsoft.com/office/drawing/2014/main" xmlns="" id="{D9F7B9DB-1C45-4CD5-A025-F49F84F12D1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2">
              <a:extLst>
                <a:ext uri="{FF2B5EF4-FFF2-40B4-BE49-F238E27FC236}">
                  <a16:creationId xmlns:a16="http://schemas.microsoft.com/office/drawing/2014/main" xmlns="" id="{3E76F16C-AE46-486F-B365-837F8E2AD2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3">
              <a:extLst>
                <a:ext uri="{FF2B5EF4-FFF2-40B4-BE49-F238E27FC236}">
                  <a16:creationId xmlns:a16="http://schemas.microsoft.com/office/drawing/2014/main" xmlns="" id="{1B26D62F-5620-4D58-B99D-D4149B7D2D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4">
              <a:extLst>
                <a:ext uri="{FF2B5EF4-FFF2-40B4-BE49-F238E27FC236}">
                  <a16:creationId xmlns:a16="http://schemas.microsoft.com/office/drawing/2014/main" xmlns="" id="{D7E1F06E-43A3-4960-A8A9-5B5FF2D1E5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5">
              <a:extLst>
                <a:ext uri="{FF2B5EF4-FFF2-40B4-BE49-F238E27FC236}">
                  <a16:creationId xmlns:a16="http://schemas.microsoft.com/office/drawing/2014/main" xmlns="" id="{67976099-4433-463C-A8CB-2B2E9522B2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56">
              <a:extLst>
                <a:ext uri="{FF2B5EF4-FFF2-40B4-BE49-F238E27FC236}">
                  <a16:creationId xmlns:a16="http://schemas.microsoft.com/office/drawing/2014/main" xmlns="" id="{48D4F79B-7C11-4960-8519-A1987A346D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57">
              <a:extLst>
                <a:ext uri="{FF2B5EF4-FFF2-40B4-BE49-F238E27FC236}">
                  <a16:creationId xmlns:a16="http://schemas.microsoft.com/office/drawing/2014/main" xmlns="" id="{701CA4FF-5ECD-40A8-8795-F72A2EF6F8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58">
              <a:extLst>
                <a:ext uri="{FF2B5EF4-FFF2-40B4-BE49-F238E27FC236}">
                  <a16:creationId xmlns:a16="http://schemas.microsoft.com/office/drawing/2014/main" xmlns="" id="{7593ABCC-9855-4EB5-9344-0FA5E1F20F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xmlns="" id="{5F26ED59-FEF5-4489-8870-AAA6162EA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353" y="618518"/>
            <a:ext cx="4413736" cy="1478570"/>
          </a:xfrm>
        </p:spPr>
        <p:txBody>
          <a:bodyPr>
            <a:normAutofit/>
          </a:bodyPr>
          <a:lstStyle/>
          <a:p>
            <a:r>
              <a:rPr lang="hu-HU" dirty="0" err="1"/>
              <a:t>Grignan</a:t>
            </a:r>
            <a:r>
              <a:rPr lang="hu-HU" dirty="0"/>
              <a:t> és környéke</a:t>
            </a:r>
          </a:p>
        </p:txBody>
      </p:sp>
      <p:pic>
        <p:nvPicPr>
          <p:cNvPr id="7" name="Tartalom helye 6">
            <a:extLst>
              <a:ext uri="{FF2B5EF4-FFF2-40B4-BE49-F238E27FC236}">
                <a16:creationId xmlns:a16="http://schemas.microsoft.com/office/drawing/2014/main" xmlns="" id="{34B63BE7-4E7A-4FD6-9F6B-5890A1DB15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597" y="1"/>
            <a:ext cx="6101597" cy="3427413"/>
          </a:xfrm>
          <a:custGeom>
            <a:avLst/>
            <a:gdLst>
              <a:gd name="connsiteX0" fmla="*/ 0 w 6101597"/>
              <a:gd name="connsiteY0" fmla="*/ 0 h 3427413"/>
              <a:gd name="connsiteX1" fmla="*/ 6101597 w 6101597"/>
              <a:gd name="connsiteY1" fmla="*/ 0 h 3427413"/>
              <a:gd name="connsiteX2" fmla="*/ 6101597 w 6101597"/>
              <a:gd name="connsiteY2" fmla="*/ 3427413 h 3427413"/>
              <a:gd name="connsiteX3" fmla="*/ 0 w 6101597"/>
              <a:gd name="connsiteY3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1597" h="3427413">
                <a:moveTo>
                  <a:pt x="0" y="0"/>
                </a:moveTo>
                <a:lnTo>
                  <a:pt x="6101597" y="0"/>
                </a:lnTo>
                <a:lnTo>
                  <a:pt x="6101597" y="3427413"/>
                </a:lnTo>
                <a:lnTo>
                  <a:pt x="0" y="3427413"/>
                </a:lnTo>
                <a:close/>
              </a:path>
            </a:pathLst>
          </a:cu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xmlns="" id="{44B4BAF8-50CE-49FA-8388-6E183D388F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597" y="3427414"/>
            <a:ext cx="6101597" cy="3430587"/>
          </a:xfrm>
          <a:custGeom>
            <a:avLst/>
            <a:gdLst>
              <a:gd name="connsiteX0" fmla="*/ 0 w 6101597"/>
              <a:gd name="connsiteY0" fmla="*/ 0 h 3430587"/>
              <a:gd name="connsiteX1" fmla="*/ 6101597 w 6101597"/>
              <a:gd name="connsiteY1" fmla="*/ 0 h 3430587"/>
              <a:gd name="connsiteX2" fmla="*/ 6101597 w 6101597"/>
              <a:gd name="connsiteY2" fmla="*/ 3430587 h 3430587"/>
              <a:gd name="connsiteX3" fmla="*/ 0 w 6101597"/>
              <a:gd name="connsiteY3" fmla="*/ 3430587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1597" h="3430587">
                <a:moveTo>
                  <a:pt x="0" y="0"/>
                </a:moveTo>
                <a:lnTo>
                  <a:pt x="6101597" y="0"/>
                </a:lnTo>
                <a:lnTo>
                  <a:pt x="6101597" y="3430587"/>
                </a:lnTo>
                <a:lnTo>
                  <a:pt x="0" y="3430587"/>
                </a:lnTo>
                <a:close/>
              </a:path>
            </a:pathLst>
          </a:custGeom>
        </p:spPr>
      </p:pic>
      <p:pic>
        <p:nvPicPr>
          <p:cNvPr id="9" name="Tartalom helye 8">
            <a:extLst>
              <a:ext uri="{FF2B5EF4-FFF2-40B4-BE49-F238E27FC236}">
                <a16:creationId xmlns:a16="http://schemas.microsoft.com/office/drawing/2014/main" xmlns="" id="{B442E801-A82F-479E-98A3-B8488C650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3815" y="2366964"/>
            <a:ext cx="6118184" cy="3392488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2B1ACDB1-A7EB-4159-B316-A230683B71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3354" y="-464"/>
            <a:ext cx="2646" cy="6858465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xmlns="" id="{AA825E81-DC4F-4A95-86BA-8FD9D63881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-5597" y="3427414"/>
            <a:ext cx="6101597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847315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B1C6FC3-0FE6-4434-9E4B-EAFBA0A70C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9156B579-F859-47C9-8CE6-6AA5A6D28C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xmlns="" id="{5D373606-D644-43C0-8B02-C662AABC39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 cstate="email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14="http://schemas.microsoft.com/office/powerpoint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CF91339-3F26-4B01-8848-0F6E5575A6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101133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7" name="Rectangle 5">
              <a:extLst>
                <a:ext uri="{FF2B5EF4-FFF2-40B4-BE49-F238E27FC236}">
                  <a16:creationId xmlns:a16="http://schemas.microsoft.com/office/drawing/2014/main" xmlns="" id="{427B1D67-3EFB-4795-BC0A-61BC061C23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xmlns="" id="{7571FBAA-7DDE-485C-BF13-85E6632D78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xmlns="" id="{2C3516AC-3270-4ABA-A2BC-E8F32B8A9D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Rectangle 8">
              <a:extLst>
                <a:ext uri="{FF2B5EF4-FFF2-40B4-BE49-F238E27FC236}">
                  <a16:creationId xmlns:a16="http://schemas.microsoft.com/office/drawing/2014/main" xmlns="" id="{F5FA18A4-61A5-473D-AEC7-9E909F8CFC9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xmlns="" id="{C22DBFE3-3815-4E85-8A6B-9A07712234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xmlns="" id="{B2F02F6C-35B9-40A1-ADD1-036A80BCF0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xmlns="" id="{B5C332AB-BA01-4BBD-A363-4F5835545C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xmlns="" id="{6E313214-2528-4C88-8226-BB2A2E1335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xmlns="" id="{DF892018-DF6D-48D5-8AB7-5957595B55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xmlns="" id="{93A850A7-4500-4CC7-A5FD-A1FA7993EB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xmlns="" id="{FACAA825-3475-43C7-ADCE-DB6FAADA57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xmlns="" id="{00451685-350B-4B89-A512-13A23216BA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xmlns="" id="{04A404C7-A995-4BE4-8673-CA014AE118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xmlns="" id="{0E534A8D-4535-4FED-B9CD-C0F0D6AF32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xmlns="" id="{F0A1DEDA-0C4E-4927-BFAF-02516CF53A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xmlns="" id="{B21E2F8B-1724-4328-B646-445DE4F1F0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xmlns="" id="{808DAA0B-E999-4DEC-BE7C-3F412C332D7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xmlns="" id="{EBCE22A2-2EE0-4E15-8505-600937FEEF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xmlns="" id="{4D772DD9-073C-47A0-ADB9-7D2CFAECFC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xmlns="" id="{5C0B35F2-7DE3-4A0C-8C50-DA08120AB9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xmlns="" id="{F14C7442-00C7-49C1-AE8A-A719816AD32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xmlns="" id="{7CA8A798-2044-4FD0-8CBC-178C1BD8C3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xmlns="" id="{6F446AA7-D2E4-4DF2-BB12-AD2DCC8E45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xmlns="" id="{C00BD973-DDA6-4969-BFBC-2910297E24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xmlns="" id="{05C12429-8F61-4D99-8793-3146BA57C2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xmlns="" id="{E461EF39-CD5C-4EB8-8D62-9E14932E61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xmlns="" id="{93938A9D-031B-498C-AEE7-3D4A64AADB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xmlns="" id="{3765635E-E9CA-438E-9AA1-5D5EFD4972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Rectangle 33">
              <a:extLst>
                <a:ext uri="{FF2B5EF4-FFF2-40B4-BE49-F238E27FC236}">
                  <a16:creationId xmlns:a16="http://schemas.microsoft.com/office/drawing/2014/main" xmlns="" id="{21546E38-8BDD-49C3-B3AD-D4933FCBC3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xmlns="" id="{6D89E49E-3AB6-4DC0-91E7-92EF1C6A87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xmlns="" id="{D1303FFC-7F2E-462B-B11D-86F3D81BF5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xmlns="" id="{DE25E1F8-55DE-4DC5-81A4-37DA75E4E0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xmlns="" id="{8CDED82A-A993-4523-9441-FCF49CB5D1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xmlns="" id="{C1AFE111-B375-493C-A21D-134FCBDBC8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xmlns="" id="{037BF4E5-6D6E-482A-A24A-E320E1D0E1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xmlns="" id="{38214D87-DD5D-4691-BF55-F270727018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xmlns="" id="{6D3FBDE6-C313-4C44-B971-B34635468D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xmlns="" id="{F528E702-4734-4CAB-97C7-737D868F5A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xmlns="" id="{88136305-A716-46EA-A45F-7787C694F2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xmlns="" id="{4187204B-C8DD-44A6-AC1A-F21D18F669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Rectangle 45">
              <a:extLst>
                <a:ext uri="{FF2B5EF4-FFF2-40B4-BE49-F238E27FC236}">
                  <a16:creationId xmlns:a16="http://schemas.microsoft.com/office/drawing/2014/main" xmlns="" id="{6DD06B75-D598-40D9-B8BF-9721316E70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xmlns="" id="{E8D513EA-D2F2-4B72-8C9F-0F2ADA52301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xmlns="" id="{0D147329-C850-46D8-9986-D14AC9140E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xmlns="" id="{5573F0D3-BA73-4060-8D3B-07BEC55F40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xmlns="" id="{5323672F-2475-40AC-8C0F-6CD7324B39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xmlns="" id="{7B0EF5E8-887B-446C-9459-0707ECE3D9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xmlns="" id="{29BE4652-0F1E-4519-8787-62EBB3D877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xmlns="" id="{4A268FBD-6879-416B-8AB0-73BF736373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xmlns="" id="{3D986CF2-B129-4550-A27B-8C82C9CAC9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xmlns="" id="{E340F934-32AF-4C03-9AFD-1D54DF4C14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xmlns="" id="{0D58128A-77AD-4168-874A-4CADD56CC6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xmlns="" id="{1AA9BAAA-B13C-4A0A-BDED-AF91E06151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xmlns="" id="{9FC52BEC-DF15-46FD-9B22-B3CF0A3F6F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xmlns="" id="{95ACC0BA-E65B-447A-B0FE-80BCFF4C3C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xmlns="" id="{90522346-3453-4F90-A26F-122996D38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1781" y="618518"/>
            <a:ext cx="2948240" cy="1478570"/>
          </a:xfrm>
        </p:spPr>
        <p:txBody>
          <a:bodyPr>
            <a:normAutofit/>
          </a:bodyPr>
          <a:lstStyle/>
          <a:p>
            <a:endParaRPr lang="hu-HU" sz="320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xmlns="" id="{9F359DCA-4844-4DA3-9E91-F6EE54913D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-5597" y="1"/>
            <a:ext cx="7558541" cy="3427413"/>
          </a:xfrm>
          <a:custGeom>
            <a:avLst/>
            <a:gdLst>
              <a:gd name="connsiteX0" fmla="*/ 0 w 7558541"/>
              <a:gd name="connsiteY0" fmla="*/ 0 h 3427413"/>
              <a:gd name="connsiteX1" fmla="*/ 7558541 w 7558541"/>
              <a:gd name="connsiteY1" fmla="*/ 0 h 3427413"/>
              <a:gd name="connsiteX2" fmla="*/ 7558541 w 7558541"/>
              <a:gd name="connsiteY2" fmla="*/ 3427413 h 3427413"/>
              <a:gd name="connsiteX3" fmla="*/ 0 w 7558541"/>
              <a:gd name="connsiteY3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541" h="3427413">
                <a:moveTo>
                  <a:pt x="0" y="0"/>
                </a:moveTo>
                <a:lnTo>
                  <a:pt x="7558541" y="0"/>
                </a:lnTo>
                <a:lnTo>
                  <a:pt x="7558541" y="3427413"/>
                </a:lnTo>
                <a:lnTo>
                  <a:pt x="0" y="3427413"/>
                </a:lnTo>
                <a:close/>
              </a:path>
            </a:pathLst>
          </a:custGeom>
        </p:spPr>
      </p:pic>
      <p:pic>
        <p:nvPicPr>
          <p:cNvPr id="4" name="Tartalom helye 3">
            <a:extLst>
              <a:ext uri="{FF2B5EF4-FFF2-40B4-BE49-F238E27FC236}">
                <a16:creationId xmlns:a16="http://schemas.microsoft.com/office/drawing/2014/main" xmlns="" id="{52535C74-F4CF-449A-A91C-373708660F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-5597" y="3427414"/>
            <a:ext cx="7558541" cy="3430587"/>
          </a:xfrm>
          <a:custGeom>
            <a:avLst/>
            <a:gdLst>
              <a:gd name="connsiteX0" fmla="*/ 0 w 7558541"/>
              <a:gd name="connsiteY0" fmla="*/ 0 h 3430587"/>
              <a:gd name="connsiteX1" fmla="*/ 7558541 w 7558541"/>
              <a:gd name="connsiteY1" fmla="*/ 0 h 3430587"/>
              <a:gd name="connsiteX2" fmla="*/ 7558541 w 7558541"/>
              <a:gd name="connsiteY2" fmla="*/ 3430587 h 3430587"/>
              <a:gd name="connsiteX3" fmla="*/ 0 w 7558541"/>
              <a:gd name="connsiteY3" fmla="*/ 3430587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541" h="3430587">
                <a:moveTo>
                  <a:pt x="0" y="0"/>
                </a:moveTo>
                <a:lnTo>
                  <a:pt x="7558541" y="0"/>
                </a:lnTo>
                <a:lnTo>
                  <a:pt x="7558541" y="3430587"/>
                </a:lnTo>
                <a:lnTo>
                  <a:pt x="0" y="3430587"/>
                </a:lnTo>
                <a:close/>
              </a:path>
            </a:pathLst>
          </a:custGeom>
        </p:spPr>
      </p:pic>
      <p:pic>
        <p:nvPicPr>
          <p:cNvPr id="6" name="Tartalom helye 5">
            <a:extLst>
              <a:ext uri="{FF2B5EF4-FFF2-40B4-BE49-F238E27FC236}">
                <a16:creationId xmlns:a16="http://schemas.microsoft.com/office/drawing/2014/main" xmlns="" id="{69FB6D62-5AC4-4AF4-9FA2-41AA3122F8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0931" y="516651"/>
            <a:ext cx="4109939" cy="2472006"/>
          </a:xfrm>
          <a:prstGeom prst="rect">
            <a:avLst/>
          </a:prstGeom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xmlns="" id="{79CECD47-BAAC-4DB7-9799-B92EA5BDB5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555895" y="-464"/>
            <a:ext cx="2646" cy="6858465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xmlns="" id="{42B5FFEC-000D-4A6E-A8E7-0549AD40B5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63" idx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-5597" y="3427414"/>
            <a:ext cx="7558541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pic>
        <p:nvPicPr>
          <p:cNvPr id="7" name="Kép 6">
            <a:extLst>
              <a:ext uri="{FF2B5EF4-FFF2-40B4-BE49-F238E27FC236}">
                <a16:creationId xmlns:a16="http://schemas.microsoft.com/office/drawing/2014/main" xmlns="" id="{292A38C0-AF52-4877-B9C5-1F592EF9345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4208" y="3824932"/>
            <a:ext cx="4112585" cy="249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0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7C319A42-2C2A-4D58-95AE-B7E183990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Gyakorlati munkák: 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xmlns="" id="{B0B76A1A-3005-4A82-A458-EA63CF7739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106" y="1865413"/>
            <a:ext cx="2885981" cy="384797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D7434C3B-AE5B-482E-8E3D-FC1690DED1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6834" y="1865413"/>
            <a:ext cx="2885981" cy="3847974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xmlns="" id="{8369A07F-9F7B-4E17-9774-83AAFF45420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482" y="1855190"/>
            <a:ext cx="2781711" cy="386842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xmlns="" id="{CAC0CB09-1E1F-47A4-BDFF-A10A72A7D4A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9738" y="1865414"/>
            <a:ext cx="2885980" cy="3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37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D20DD22B-ADE5-43DC-AACC-2C173BE10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xmlns="" id="{2A5EBC0A-BBDC-4E53-95E3-1FC32F75A6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560" y="0"/>
            <a:ext cx="6296376" cy="386794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0DCA0A63-49FE-4F97-9673-E460D9DA1A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560" y="3319797"/>
            <a:ext cx="6140084" cy="3538203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xmlns="" id="{13F8C661-7C87-41F0-A780-6CD9EB52DF8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935" y="-126609"/>
            <a:ext cx="5352295" cy="3404203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xmlns="" id="{D5057527-DA64-4342-8D34-009A46FEC0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4182" y="3277594"/>
            <a:ext cx="5777800" cy="3580406"/>
          </a:xfrm>
          <a:prstGeom prst="rect">
            <a:avLst/>
          </a:prstGeom>
        </p:spPr>
      </p:pic>
      <p:pic>
        <p:nvPicPr>
          <p:cNvPr id="84" name="Kép 83">
            <a:extLst>
              <a:ext uri="{FF2B5EF4-FFF2-40B4-BE49-F238E27FC236}">
                <a16:creationId xmlns:a16="http://schemas.microsoft.com/office/drawing/2014/main" xmlns="" id="{0D487D61-AE16-411B-A864-6970EE0BDB0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5570" y="2181495"/>
            <a:ext cx="2410147" cy="438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61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10577EC-7EE2-46B1-8DD2-8A9106DDFD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EF3C28CA-031B-422A-96C3-2D84932F94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xmlns="" id="{95D51FDD-E884-401F-B1CB-86803C0D52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 cstate="email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14="http://schemas.microsoft.com/office/powerpoint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91296F37-D1F8-424C-A677-B849EA444C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101133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9" name="Rectangle 5">
              <a:extLst>
                <a:ext uri="{FF2B5EF4-FFF2-40B4-BE49-F238E27FC236}">
                  <a16:creationId xmlns:a16="http://schemas.microsoft.com/office/drawing/2014/main" xmlns="" id="{0BB95EFA-7209-42D0-8DF6-2EBCED42D0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xmlns="" id="{E1D17814-4B1A-47DD-AEF8-F784A6C4CD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xmlns="" id="{08A3080E-4C7E-4B3A-8FED-9670DFD82D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Rectangle 8">
              <a:extLst>
                <a:ext uri="{FF2B5EF4-FFF2-40B4-BE49-F238E27FC236}">
                  <a16:creationId xmlns:a16="http://schemas.microsoft.com/office/drawing/2014/main" xmlns="" id="{82844FF0-1965-48DD-8529-5509143D36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xmlns="" id="{82A75C92-7C8F-41AA-8F1B-7A002C6E00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xmlns="" id="{CF23AC46-6A7A-493B-B946-0E1F20C020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xmlns="" id="{1CAD8585-6B37-44DE-BE6F-E347192B4E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xmlns="" id="{97FD1FC4-69FE-4B2E-9B28-EEBB5542CC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xmlns="" id="{B52C8822-AD7B-401E-ADB8-5E265D3074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xmlns="" id="{356164D5-203A-4F34-86A1-BCAC35CE92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xmlns="" id="{E422AE15-FA78-4EDE-9639-213D7AE5D8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xmlns="" id="{9A5B8C4A-6BC7-4D66-8ABD-335536453D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xmlns="" id="{259948CA-71EC-4DEB-A1F8-4F0710635B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xmlns="" id="{92DCFE0E-AC42-4AF3-BDDB-C0297F0F6D1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xmlns="" id="{AD4A8BCC-92A2-42B2-91B7-90E2E6BBC3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xmlns="" id="{AA7CE116-6CDF-493A-8321-2B042316C9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1">
              <a:extLst>
                <a:ext uri="{FF2B5EF4-FFF2-40B4-BE49-F238E27FC236}">
                  <a16:creationId xmlns:a16="http://schemas.microsoft.com/office/drawing/2014/main" xmlns="" id="{82CD25D8-4135-4255-A78E-AA5AB3E1AA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2">
              <a:extLst>
                <a:ext uri="{FF2B5EF4-FFF2-40B4-BE49-F238E27FC236}">
                  <a16:creationId xmlns:a16="http://schemas.microsoft.com/office/drawing/2014/main" xmlns="" id="{2C062211-AB98-4B20-85A0-4E9C793DC8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3">
              <a:extLst>
                <a:ext uri="{FF2B5EF4-FFF2-40B4-BE49-F238E27FC236}">
                  <a16:creationId xmlns:a16="http://schemas.microsoft.com/office/drawing/2014/main" xmlns="" id="{A0C053DA-EE85-481C-9345-7AA1ADEB5C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4">
              <a:extLst>
                <a:ext uri="{FF2B5EF4-FFF2-40B4-BE49-F238E27FC236}">
                  <a16:creationId xmlns:a16="http://schemas.microsoft.com/office/drawing/2014/main" xmlns="" id="{DF422E8B-03A5-4EE8-B5A5-ACA2D71FB6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5">
              <a:extLst>
                <a:ext uri="{FF2B5EF4-FFF2-40B4-BE49-F238E27FC236}">
                  <a16:creationId xmlns:a16="http://schemas.microsoft.com/office/drawing/2014/main" xmlns="" id="{DC9D9DDE-4FB7-45D2-A2A2-83BF6190EF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6">
              <a:extLst>
                <a:ext uri="{FF2B5EF4-FFF2-40B4-BE49-F238E27FC236}">
                  <a16:creationId xmlns:a16="http://schemas.microsoft.com/office/drawing/2014/main" xmlns="" id="{BB4919C4-F979-4DDE-A77E-2ECEF08323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7">
              <a:extLst>
                <a:ext uri="{FF2B5EF4-FFF2-40B4-BE49-F238E27FC236}">
                  <a16:creationId xmlns:a16="http://schemas.microsoft.com/office/drawing/2014/main" xmlns="" id="{8E8CB9E0-6622-465E-BA34-A2769F29D1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28">
              <a:extLst>
                <a:ext uri="{FF2B5EF4-FFF2-40B4-BE49-F238E27FC236}">
                  <a16:creationId xmlns:a16="http://schemas.microsoft.com/office/drawing/2014/main" xmlns="" id="{5E4339E5-CFA1-49F9-B645-D7CA9C73ED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29">
              <a:extLst>
                <a:ext uri="{FF2B5EF4-FFF2-40B4-BE49-F238E27FC236}">
                  <a16:creationId xmlns:a16="http://schemas.microsoft.com/office/drawing/2014/main" xmlns="" id="{4EF38D75-CAF3-49F9-AB35-FAA4483B7E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0">
              <a:extLst>
                <a:ext uri="{FF2B5EF4-FFF2-40B4-BE49-F238E27FC236}">
                  <a16:creationId xmlns:a16="http://schemas.microsoft.com/office/drawing/2014/main" xmlns="" id="{6F7B9E6D-CD35-47A8-86B4-E094424342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xmlns="" id="{C118442F-D105-47D4-9998-29C75A2E5D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xmlns="" id="{F117FF6E-0EC3-4705-B1ED-6603A03D63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Rectangle 33">
              <a:extLst>
                <a:ext uri="{FF2B5EF4-FFF2-40B4-BE49-F238E27FC236}">
                  <a16:creationId xmlns:a16="http://schemas.microsoft.com/office/drawing/2014/main" xmlns="" id="{4695840E-6CD7-4504-950F-842DA5AA44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xmlns="" id="{D356A20F-3755-473B-83EC-4525DAA5C4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xmlns="" id="{A88E066C-4078-401F-9729-FFF3BC7E62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xmlns="" id="{E303A03C-A10D-4441-8EB5-A0460AD619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xmlns="" id="{D7358AB9-65DC-41F0-9B11-F7D2DB2D36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xmlns="" id="{567A3200-1F08-4532-8225-C8C9ECEC06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xmlns="" id="{3880F181-7A3D-40AE-A121-3508641EB7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xmlns="" id="{FC1DA809-B98F-473F-9BBD-FB4112A0D7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xmlns="" id="{87742B53-3B3E-498C-8080-55D9B5E560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xmlns="" id="{82F87059-B454-4F9A-B25F-304846686E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3">
              <a:extLst>
                <a:ext uri="{FF2B5EF4-FFF2-40B4-BE49-F238E27FC236}">
                  <a16:creationId xmlns:a16="http://schemas.microsoft.com/office/drawing/2014/main" xmlns="" id="{02535E62-9388-469B-B2AB-778356FDAC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4">
              <a:extLst>
                <a:ext uri="{FF2B5EF4-FFF2-40B4-BE49-F238E27FC236}">
                  <a16:creationId xmlns:a16="http://schemas.microsoft.com/office/drawing/2014/main" xmlns="" id="{C1F19842-CD2D-4BA6-8AA4-E0E1AC31B3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Rectangle 45">
              <a:extLst>
                <a:ext uri="{FF2B5EF4-FFF2-40B4-BE49-F238E27FC236}">
                  <a16:creationId xmlns:a16="http://schemas.microsoft.com/office/drawing/2014/main" xmlns="" id="{69892C92-6F48-4DAB-90E4-A5BB552CC2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xmlns="" id="{8D79CE14-6B80-44D9-A391-8860716930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xmlns="" id="{DB867986-D503-42D0-8861-AECD27D5EE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48">
              <a:extLst>
                <a:ext uri="{FF2B5EF4-FFF2-40B4-BE49-F238E27FC236}">
                  <a16:creationId xmlns:a16="http://schemas.microsoft.com/office/drawing/2014/main" xmlns="" id="{CA34B4BE-4DE1-4CE8-B3BB-53030B7703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49">
              <a:extLst>
                <a:ext uri="{FF2B5EF4-FFF2-40B4-BE49-F238E27FC236}">
                  <a16:creationId xmlns:a16="http://schemas.microsoft.com/office/drawing/2014/main" xmlns="" id="{E391E874-7F0A-476F-94D8-621EC0D5F1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0">
              <a:extLst>
                <a:ext uri="{FF2B5EF4-FFF2-40B4-BE49-F238E27FC236}">
                  <a16:creationId xmlns:a16="http://schemas.microsoft.com/office/drawing/2014/main" xmlns="" id="{4858006C-F0E0-419B-B028-88CF97B214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1">
              <a:extLst>
                <a:ext uri="{FF2B5EF4-FFF2-40B4-BE49-F238E27FC236}">
                  <a16:creationId xmlns:a16="http://schemas.microsoft.com/office/drawing/2014/main" xmlns="" id="{041C04E3-9BA9-4168-BAC8-4CE7DBF69B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2">
              <a:extLst>
                <a:ext uri="{FF2B5EF4-FFF2-40B4-BE49-F238E27FC236}">
                  <a16:creationId xmlns:a16="http://schemas.microsoft.com/office/drawing/2014/main" xmlns="" id="{AC0BCA37-4634-4A88-AF87-F3D726CDD8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3">
              <a:extLst>
                <a:ext uri="{FF2B5EF4-FFF2-40B4-BE49-F238E27FC236}">
                  <a16:creationId xmlns:a16="http://schemas.microsoft.com/office/drawing/2014/main" xmlns="" id="{D22672B4-CD8F-4367-89CD-C06DDB60C9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4">
              <a:extLst>
                <a:ext uri="{FF2B5EF4-FFF2-40B4-BE49-F238E27FC236}">
                  <a16:creationId xmlns:a16="http://schemas.microsoft.com/office/drawing/2014/main" xmlns="" id="{32AA720A-D72F-4385-82AD-AD206873C6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5">
              <a:extLst>
                <a:ext uri="{FF2B5EF4-FFF2-40B4-BE49-F238E27FC236}">
                  <a16:creationId xmlns:a16="http://schemas.microsoft.com/office/drawing/2014/main" xmlns="" id="{4FCE5D4B-D0D8-484C-A95E-B6470BD92A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6">
              <a:extLst>
                <a:ext uri="{FF2B5EF4-FFF2-40B4-BE49-F238E27FC236}">
                  <a16:creationId xmlns:a16="http://schemas.microsoft.com/office/drawing/2014/main" xmlns="" id="{085F7938-80B4-4C8B-887A-B833796AFB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57">
              <a:extLst>
                <a:ext uri="{FF2B5EF4-FFF2-40B4-BE49-F238E27FC236}">
                  <a16:creationId xmlns:a16="http://schemas.microsoft.com/office/drawing/2014/main" xmlns="" id="{125734D1-B58F-490E-A6BD-520CE980D2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58">
              <a:extLst>
                <a:ext uri="{FF2B5EF4-FFF2-40B4-BE49-F238E27FC236}">
                  <a16:creationId xmlns:a16="http://schemas.microsoft.com/office/drawing/2014/main" xmlns="" id="{50FB41A2-3F97-48F3-AE2F-72CCA897BF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xmlns="" id="{604B45DE-A176-46DA-9E3A-706D3AC2A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1781" y="618518"/>
            <a:ext cx="2948240" cy="1478570"/>
          </a:xfrm>
        </p:spPr>
        <p:txBody>
          <a:bodyPr>
            <a:normAutofit/>
          </a:bodyPr>
          <a:lstStyle/>
          <a:p>
            <a:endParaRPr lang="hu-HU" sz="320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xmlns="" id="{B8CD3AA7-0020-4FB1-96B3-54F8464BEA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597" y="1"/>
            <a:ext cx="2540042" cy="3427413"/>
          </a:xfrm>
          <a:custGeom>
            <a:avLst/>
            <a:gdLst>
              <a:gd name="connsiteX0" fmla="*/ 0 w 7558541"/>
              <a:gd name="connsiteY0" fmla="*/ 0 h 3427413"/>
              <a:gd name="connsiteX1" fmla="*/ 7558541 w 7558541"/>
              <a:gd name="connsiteY1" fmla="*/ 0 h 3427413"/>
              <a:gd name="connsiteX2" fmla="*/ 7558541 w 7558541"/>
              <a:gd name="connsiteY2" fmla="*/ 3427413 h 3427413"/>
              <a:gd name="connsiteX3" fmla="*/ 0 w 7558541"/>
              <a:gd name="connsiteY3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541" h="3427413">
                <a:moveTo>
                  <a:pt x="0" y="0"/>
                </a:moveTo>
                <a:lnTo>
                  <a:pt x="7558541" y="0"/>
                </a:lnTo>
                <a:lnTo>
                  <a:pt x="7558541" y="3427413"/>
                </a:lnTo>
                <a:lnTo>
                  <a:pt x="0" y="3427413"/>
                </a:lnTo>
                <a:close/>
              </a:path>
            </a:pathLst>
          </a:custGeom>
        </p:spPr>
      </p:pic>
      <p:pic>
        <p:nvPicPr>
          <p:cNvPr id="4" name="Tartalom helye 3">
            <a:extLst>
              <a:ext uri="{FF2B5EF4-FFF2-40B4-BE49-F238E27FC236}">
                <a16:creationId xmlns:a16="http://schemas.microsoft.com/office/drawing/2014/main" xmlns="" id="{256F9960-1475-4E84-BE51-B399E442F9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7396" y="1"/>
            <a:ext cx="2491804" cy="3427413"/>
          </a:xfrm>
          <a:custGeom>
            <a:avLst/>
            <a:gdLst>
              <a:gd name="connsiteX0" fmla="*/ 0 w 7558541"/>
              <a:gd name="connsiteY0" fmla="*/ 0 h 3427413"/>
              <a:gd name="connsiteX1" fmla="*/ 7558541 w 7558541"/>
              <a:gd name="connsiteY1" fmla="*/ 0 h 3427413"/>
              <a:gd name="connsiteX2" fmla="*/ 7558541 w 7558541"/>
              <a:gd name="connsiteY2" fmla="*/ 3427413 h 3427413"/>
              <a:gd name="connsiteX3" fmla="*/ 0 w 7558541"/>
              <a:gd name="connsiteY3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541" h="3427413">
                <a:moveTo>
                  <a:pt x="0" y="0"/>
                </a:moveTo>
                <a:lnTo>
                  <a:pt x="7558541" y="0"/>
                </a:lnTo>
                <a:lnTo>
                  <a:pt x="7558541" y="3427413"/>
                </a:lnTo>
                <a:lnTo>
                  <a:pt x="0" y="3427413"/>
                </a:lnTo>
                <a:close/>
              </a:path>
            </a:pathLst>
          </a:cu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BF6A8709-D373-4525-BD84-3EC73D666C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3268" y="10"/>
            <a:ext cx="2523744" cy="342786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xmlns="" id="{A722B5ED-328D-4B6E-A384-FDC9660A922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-5597" y="3427414"/>
            <a:ext cx="7558541" cy="3430587"/>
          </a:xfrm>
          <a:custGeom>
            <a:avLst/>
            <a:gdLst>
              <a:gd name="connsiteX0" fmla="*/ 0 w 7558541"/>
              <a:gd name="connsiteY0" fmla="*/ 0 h 3430587"/>
              <a:gd name="connsiteX1" fmla="*/ 7558541 w 7558541"/>
              <a:gd name="connsiteY1" fmla="*/ 0 h 3430587"/>
              <a:gd name="connsiteX2" fmla="*/ 7558541 w 7558541"/>
              <a:gd name="connsiteY2" fmla="*/ 3430587 h 3430587"/>
              <a:gd name="connsiteX3" fmla="*/ 0 w 7558541"/>
              <a:gd name="connsiteY3" fmla="*/ 3430587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541" h="3430587">
                <a:moveTo>
                  <a:pt x="0" y="0"/>
                </a:moveTo>
                <a:lnTo>
                  <a:pt x="7558541" y="0"/>
                </a:lnTo>
                <a:lnTo>
                  <a:pt x="7558541" y="3430587"/>
                </a:lnTo>
                <a:lnTo>
                  <a:pt x="0" y="3430587"/>
                </a:lnTo>
                <a:close/>
              </a:path>
            </a:pathLst>
          </a:custGeom>
        </p:spPr>
      </p:pic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xmlns="" id="{6EA4E113-0C46-4C0E-8C56-E422CD6B6D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029200" y="-464"/>
            <a:ext cx="2646" cy="342900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/>
        </p:spPr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xmlns="" id="{BCB99885-A074-4CE1-B132-1863A58BE3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63" idx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-5597" y="3427414"/>
            <a:ext cx="7558541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xmlns="" id="{1385F952-01EE-477B-9807-F2C73CCB48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542076" y="-464"/>
            <a:ext cx="2646" cy="342900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/>
        </p:spPr>
      </p:cxnSp>
      <p:pic>
        <p:nvPicPr>
          <p:cNvPr id="8" name="Tartalom helye 7">
            <a:extLst>
              <a:ext uri="{FF2B5EF4-FFF2-40B4-BE49-F238E27FC236}">
                <a16:creationId xmlns:a16="http://schemas.microsoft.com/office/drawing/2014/main" xmlns="" id="{ACB0F630-FBC0-4C3A-AD90-0CDB68D438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507" y="618517"/>
            <a:ext cx="3725554" cy="5588610"/>
          </a:xfrm>
          <a:prstGeom prst="rect">
            <a:avLst/>
          </a:prstGeom>
        </p:spPr>
      </p:pic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xmlns="" id="{E1F3B98F-2816-43A1-9B63-04EDBA5231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555895" y="-464"/>
            <a:ext cx="2646" cy="6858465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213587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684EF266-A8C8-4BCF-9270-51033E347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/>
          <a:lstStyle/>
          <a:p>
            <a:r>
              <a:rPr lang="hu-HU"/>
              <a:t>2. hétvége: MOUNT VENTOUX</a:t>
            </a:r>
            <a:endParaRPr lang="hu-HU" dirty="0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xmlns="" id="{56D51B57-C0CC-494F-8519-4D1C767A4C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2677" y="1675132"/>
            <a:ext cx="2785403" cy="4645751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xmlns="" id="{5D8FA3E7-84CD-47F0-AFB0-F88CB41F24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54269">
            <a:off x="7554474" y="3006320"/>
            <a:ext cx="4131434" cy="2323931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xmlns="" id="{A6D4D854-0FBC-4560-AEAE-634CB90B659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23929">
            <a:off x="407280" y="2836383"/>
            <a:ext cx="4403753" cy="247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8749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Áramkör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44</Words>
  <Application>Microsoft Office PowerPoint</Application>
  <PresentationFormat>Szélesvásznú</PresentationFormat>
  <Paragraphs>16</Paragraphs>
  <Slides>16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0" baseType="lpstr">
      <vt:lpstr>Arial</vt:lpstr>
      <vt:lpstr>Trebuchet MS</vt:lpstr>
      <vt:lpstr>Tw Cen MT</vt:lpstr>
      <vt:lpstr>Áramkör</vt:lpstr>
      <vt:lpstr>Francia szakmai gyakorlat 2019.09.06-27</vt:lpstr>
      <vt:lpstr>kiutazás</vt:lpstr>
      <vt:lpstr>1. Hétvége: Richerenches</vt:lpstr>
      <vt:lpstr>Grignan és környéke</vt:lpstr>
      <vt:lpstr>PowerPoint bemutató</vt:lpstr>
      <vt:lpstr>Gyakorlati munkák: </vt:lpstr>
      <vt:lpstr>PowerPoint bemutató</vt:lpstr>
      <vt:lpstr>PowerPoint bemutató</vt:lpstr>
      <vt:lpstr>2. hétvége: MOUNT VENTOUX</vt:lpstr>
      <vt:lpstr>NYONS</vt:lpstr>
      <vt:lpstr>Saintes maries de la mer</vt:lpstr>
      <vt:lpstr>Szüreti miunkák</vt:lpstr>
      <vt:lpstr>3. hétvége: Avignon, orange</vt:lpstr>
      <vt:lpstr>Szállás</vt:lpstr>
      <vt:lpstr> étkezés</vt:lpstr>
      <vt:lpstr>Hazautazás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Francia szakmai gyakorlat 2019.09.06-27</dc:title>
  <dc:creator>cserepyne0425@sulid.hu</dc:creator>
  <cp:lastModifiedBy>rgazd</cp:lastModifiedBy>
  <cp:revision>4</cp:revision>
  <dcterms:created xsi:type="dcterms:W3CDTF">2019-10-11T07:47:04Z</dcterms:created>
  <dcterms:modified xsi:type="dcterms:W3CDTF">2022-05-12T07:11:15Z</dcterms:modified>
</cp:coreProperties>
</file>