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84" r:id="rId13"/>
    <p:sldId id="268" r:id="rId14"/>
    <p:sldId id="273" r:id="rId15"/>
    <p:sldId id="275" r:id="rId16"/>
    <p:sldId id="274" r:id="rId17"/>
    <p:sldId id="276" r:id="rId18"/>
    <p:sldId id="271" r:id="rId19"/>
    <p:sldId id="272" r:id="rId20"/>
    <p:sldId id="269" r:id="rId21"/>
    <p:sldId id="270" r:id="rId22"/>
    <p:sldId id="290" r:id="rId23"/>
    <p:sldId id="277" r:id="rId24"/>
    <p:sldId id="282" r:id="rId25"/>
    <p:sldId id="286" r:id="rId26"/>
    <p:sldId id="279" r:id="rId27"/>
    <p:sldId id="285" r:id="rId28"/>
    <p:sldId id="280" r:id="rId29"/>
    <p:sldId id="283" r:id="rId30"/>
    <p:sldId id="287" r:id="rId31"/>
    <p:sldId id="288" r:id="rId32"/>
    <p:sldId id="289" r:id="rId33"/>
    <p:sldId id="278" r:id="rId3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959" autoAdjust="0"/>
    <p:restoredTop sz="94660"/>
  </p:normalViewPr>
  <p:slideViewPr>
    <p:cSldViewPr snapToGrid="0">
      <p:cViewPr varScale="1">
        <p:scale>
          <a:sx n="46" d="100"/>
          <a:sy n="46" d="100"/>
        </p:scale>
        <p:origin x="-11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848A2-4A2D-47EA-9711-29FB72721DEB}" type="datetimeFigureOut">
              <a:rPr lang="hu-HU" smtClean="0"/>
              <a:pPr/>
              <a:t>2019.12.10.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BE02-EAD9-4851-8980-DE038117B0C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496772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848A2-4A2D-47EA-9711-29FB72721DEB}" type="datetimeFigureOut">
              <a:rPr lang="hu-HU" smtClean="0"/>
              <a:pPr/>
              <a:t>2019.12.10.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BE02-EAD9-4851-8980-DE038117B0C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340398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848A2-4A2D-47EA-9711-29FB72721DEB}" type="datetimeFigureOut">
              <a:rPr lang="hu-HU" smtClean="0"/>
              <a:pPr/>
              <a:t>2019.12.10.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BE02-EAD9-4851-8980-DE038117B0C7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6948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848A2-4A2D-47EA-9711-29FB72721DEB}" type="datetimeFigureOut">
              <a:rPr lang="hu-HU" smtClean="0"/>
              <a:pPr/>
              <a:t>2019.12.10.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BE02-EAD9-4851-8980-DE038117B0C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568432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848A2-4A2D-47EA-9711-29FB72721DEB}" type="datetimeFigureOut">
              <a:rPr lang="hu-HU" smtClean="0"/>
              <a:pPr/>
              <a:t>2019.12.10.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BE02-EAD9-4851-8980-DE038117B0C7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401161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848A2-4A2D-47EA-9711-29FB72721DEB}" type="datetimeFigureOut">
              <a:rPr lang="hu-HU" smtClean="0"/>
              <a:pPr/>
              <a:t>2019.12.10.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BE02-EAD9-4851-8980-DE038117B0C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4177554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848A2-4A2D-47EA-9711-29FB72721DEB}" type="datetimeFigureOut">
              <a:rPr lang="hu-HU" smtClean="0"/>
              <a:pPr/>
              <a:t>2019.12.10.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BE02-EAD9-4851-8980-DE038117B0C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553407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848A2-4A2D-47EA-9711-29FB72721DEB}" type="datetimeFigureOut">
              <a:rPr lang="hu-HU" smtClean="0"/>
              <a:pPr/>
              <a:t>2019.12.10.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BE02-EAD9-4851-8980-DE038117B0C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852696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848A2-4A2D-47EA-9711-29FB72721DEB}" type="datetimeFigureOut">
              <a:rPr lang="hu-HU" smtClean="0"/>
              <a:pPr/>
              <a:t>2019.12.10.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BE02-EAD9-4851-8980-DE038117B0C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173019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848A2-4A2D-47EA-9711-29FB72721DEB}" type="datetimeFigureOut">
              <a:rPr lang="hu-HU" smtClean="0"/>
              <a:pPr/>
              <a:t>2019.12.10.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BE02-EAD9-4851-8980-DE038117B0C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012507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848A2-4A2D-47EA-9711-29FB72721DEB}" type="datetimeFigureOut">
              <a:rPr lang="hu-HU" smtClean="0"/>
              <a:pPr/>
              <a:t>2019.12.10.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BE02-EAD9-4851-8980-DE038117B0C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904151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848A2-4A2D-47EA-9711-29FB72721DEB}" type="datetimeFigureOut">
              <a:rPr lang="hu-HU" smtClean="0"/>
              <a:pPr/>
              <a:t>2019.12.10.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BE02-EAD9-4851-8980-DE038117B0C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066131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848A2-4A2D-47EA-9711-29FB72721DEB}" type="datetimeFigureOut">
              <a:rPr lang="hu-HU" smtClean="0"/>
              <a:pPr/>
              <a:t>2019.12.10.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BE02-EAD9-4851-8980-DE038117B0C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494806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848A2-4A2D-47EA-9711-29FB72721DEB}" type="datetimeFigureOut">
              <a:rPr lang="hu-HU" smtClean="0"/>
              <a:pPr/>
              <a:t>2019.12.10.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BE02-EAD9-4851-8980-DE038117B0C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388569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848A2-4A2D-47EA-9711-29FB72721DEB}" type="datetimeFigureOut">
              <a:rPr lang="hu-HU" smtClean="0"/>
              <a:pPr/>
              <a:t>2019.12.10.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BE02-EAD9-4851-8980-DE038117B0C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086118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848A2-4A2D-47EA-9711-29FB72721DEB}" type="datetimeFigureOut">
              <a:rPr lang="hu-HU" smtClean="0"/>
              <a:pPr/>
              <a:t>2019.12.10.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BE02-EAD9-4851-8980-DE038117B0C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4082020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848A2-4A2D-47EA-9711-29FB72721DEB}" type="datetimeFigureOut">
              <a:rPr lang="hu-HU" smtClean="0"/>
              <a:pPr/>
              <a:t>2019.12.10.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65ABE02-EAD9-4851-8980-DE038117B0C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87752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Spanyol szakmai gyakorlat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6000" dirty="0" smtClean="0"/>
              <a:t>2019.11.08-11.29.</a:t>
            </a:r>
            <a:endParaRPr lang="hu-HU" sz="6000" dirty="0"/>
          </a:p>
        </p:txBody>
      </p:sp>
    </p:spTree>
    <p:extLst>
      <p:ext uri="{BB962C8B-B14F-4D97-AF65-F5344CB8AC3E}">
        <p14:creationId xmlns="" xmlns:p14="http://schemas.microsoft.com/office/powerpoint/2010/main" val="410128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41" y="718808"/>
            <a:ext cx="3105807" cy="4290739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067" y="1916987"/>
            <a:ext cx="6028987" cy="42907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0503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/>
              <a:t>Badajoz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35" y="1922630"/>
            <a:ext cx="3910433" cy="4698887"/>
          </a:xfr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309" y="2656160"/>
            <a:ext cx="5280600" cy="39653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588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Metagrex</a:t>
            </a:r>
            <a:endParaRPr lang="hu-HU" dirty="0"/>
          </a:p>
        </p:txBody>
      </p:sp>
      <p:pic>
        <p:nvPicPr>
          <p:cNvPr id="4" name="Tartalom helye 3" descr="MEtagre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1018" y="311727"/>
            <a:ext cx="4704006" cy="62553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Metagrex</a:t>
            </a:r>
            <a:endParaRPr lang="hu-HU" dirty="0"/>
          </a:p>
        </p:txBody>
      </p:sp>
      <p:pic>
        <p:nvPicPr>
          <p:cNvPr id="1026" name="Picture 2" descr="C:\Users\ence\Desktop\78357925_2788726647826352_138881525612544000_n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458" y="2195949"/>
            <a:ext cx="4258850" cy="3194137"/>
          </a:xfrm>
          <a:prstGeom prst="rect">
            <a:avLst/>
          </a:prstGeom>
          <a:noFill/>
        </p:spPr>
      </p:pic>
      <p:pic>
        <p:nvPicPr>
          <p:cNvPr id="1027" name="Picture 3" descr="C:\Users\ence\Desktop\78616989_2788726664493017_855490509643186176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0128" y="2492679"/>
            <a:ext cx="3941241" cy="31315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9896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6146" name="Picture 2" descr="C:\Users\ence\Desktop\73323724_3765863956773085_653510409163322163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700" y="1554739"/>
            <a:ext cx="3494269" cy="4659025"/>
          </a:xfrm>
          <a:prstGeom prst="rect">
            <a:avLst/>
          </a:prstGeom>
          <a:noFill/>
        </p:spPr>
      </p:pic>
      <p:pic>
        <p:nvPicPr>
          <p:cNvPr id="6147" name="Picture 3" descr="C:\Users\ence\Desktop\75388324_3765863773439770_8792051775810043904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5457" y="1543340"/>
            <a:ext cx="3481039" cy="4641386"/>
          </a:xfrm>
          <a:prstGeom prst="rect">
            <a:avLst/>
          </a:prstGeom>
          <a:noFill/>
        </p:spPr>
      </p:pic>
      <p:pic>
        <p:nvPicPr>
          <p:cNvPr id="6148" name="Picture 4" descr="C:\Users\ence\Desktop\75435885_3765863856773095_8008129457271341056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56690" y="1548953"/>
            <a:ext cx="3376102" cy="4501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9218" name="Picture 2" descr="C:\Users\ence\Desktop\75278254_3761546640538150_2760506202763821056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563" y="2104373"/>
            <a:ext cx="5852497" cy="3921303"/>
          </a:xfrm>
          <a:prstGeom prst="rect">
            <a:avLst/>
          </a:prstGeom>
          <a:noFill/>
        </p:spPr>
      </p:pic>
      <p:pic>
        <p:nvPicPr>
          <p:cNvPr id="9219" name="Picture 3" descr="C:\Users\ence\Desktop\77388835_3761546237204857_8596043568798236672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6267" y="2179530"/>
            <a:ext cx="4221271" cy="3711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ence\Desktop\76190043_3765864020106412_1777523922560876544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3943" y="663880"/>
            <a:ext cx="6194057" cy="5175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42" name="Picture 2" descr="C:\Users\ence\Desktop\72917104_3761546723871475_8303716420911366144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912" y="214683"/>
            <a:ext cx="4982488" cy="6643317"/>
          </a:xfrm>
          <a:prstGeom prst="rect">
            <a:avLst/>
          </a:prstGeom>
          <a:noFill/>
        </p:spPr>
      </p:pic>
      <p:pic>
        <p:nvPicPr>
          <p:cNvPr id="10243" name="Picture 3" descr="C:\Users\ence\Desktop\77137872_3761546353871512_9042823865272631296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2232" y="315470"/>
            <a:ext cx="4906897" cy="65425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Spanyol Iskola</a:t>
            </a:r>
            <a:endParaRPr lang="hu-HU" dirty="0"/>
          </a:p>
        </p:txBody>
      </p:sp>
      <p:pic>
        <p:nvPicPr>
          <p:cNvPr id="4098" name="Picture 2" descr="C:\Users\ence\Desktop\78095372_3785036541522493_2748503139266068480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074" y="1327760"/>
            <a:ext cx="6069658" cy="3680658"/>
          </a:xfrm>
          <a:prstGeom prst="rect">
            <a:avLst/>
          </a:prstGeom>
          <a:noFill/>
        </p:spPr>
      </p:pic>
      <p:pic>
        <p:nvPicPr>
          <p:cNvPr id="4099" name="Picture 3" descr="C:\Users\ence\Desktop\73361240_3785036768189137_9029000345526730752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2080" y="2154476"/>
            <a:ext cx="4275550" cy="3206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nce\Desktop\75569719_3785036874855793_1864097037180469248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63" y="295056"/>
            <a:ext cx="8204379" cy="61532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 </a:t>
            </a:r>
            <a:r>
              <a:rPr lang="hu-HU" dirty="0" smtClean="0"/>
              <a:t>Utazás: 2019.11.08</a:t>
            </a:r>
            <a:br>
              <a:rPr lang="hu-HU" dirty="0" smtClean="0"/>
            </a:br>
            <a:r>
              <a:rPr lang="hu-HU" dirty="0" err="1" smtClean="0"/>
              <a:t>Sátoraljaújhely-Budapest-Lisszabon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43" y="2365540"/>
            <a:ext cx="5176717" cy="3881437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989" y="2116411"/>
            <a:ext cx="3099013" cy="41305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225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Mérida</a:t>
            </a:r>
            <a:endParaRPr lang="hu-HU" dirty="0"/>
          </a:p>
        </p:txBody>
      </p:sp>
      <p:pic>
        <p:nvPicPr>
          <p:cNvPr id="4" name="Kép 3" descr="MErida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3900" y="304800"/>
            <a:ext cx="6045200" cy="4533900"/>
          </a:xfrm>
          <a:prstGeom prst="rect">
            <a:avLst/>
          </a:prstGeom>
        </p:spPr>
      </p:pic>
      <p:pic>
        <p:nvPicPr>
          <p:cNvPr id="6" name="Kép 5" descr="Merida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18" y="1704109"/>
            <a:ext cx="5838507" cy="438496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ence\Desktop\75519315_2785121391520211_5355474096672997376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353" y="2463832"/>
            <a:ext cx="4083485" cy="3611291"/>
          </a:xfrm>
          <a:prstGeom prst="rect">
            <a:avLst/>
          </a:prstGeom>
          <a:noFill/>
        </p:spPr>
      </p:pic>
      <p:pic>
        <p:nvPicPr>
          <p:cNvPr id="3078" name="Picture 6" descr="C:\Users\ence\Desktop\78202265_2785121878186829_7074189196713263104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6899" y="752020"/>
            <a:ext cx="4004784" cy="5339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Merida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812" y="2222934"/>
            <a:ext cx="5175249" cy="3881437"/>
          </a:xfrm>
        </p:spPr>
      </p:pic>
      <p:pic>
        <p:nvPicPr>
          <p:cNvPr id="5" name="Kép 4" descr="MErdia 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868" y="480290"/>
            <a:ext cx="4455968" cy="594129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Spanyolországi narancsfa</a:t>
            </a:r>
            <a:endParaRPr lang="hu-HU" dirty="0"/>
          </a:p>
        </p:txBody>
      </p:sp>
      <p:pic>
        <p:nvPicPr>
          <p:cNvPr id="11266" name="Picture 2" descr="C:\Users\ence\Desktop\77344087_3765865160106298_164980972423479296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6483" y="1352811"/>
            <a:ext cx="6112700" cy="51080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Olajfa</a:t>
            </a:r>
            <a:endParaRPr lang="hu-HU" dirty="0"/>
          </a:p>
        </p:txBody>
      </p:sp>
      <p:pic>
        <p:nvPicPr>
          <p:cNvPr id="4" name="Content Placeholder 3" descr="79644936_598851907528447_6116975642249527296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8394" y="1561108"/>
            <a:ext cx="5974556" cy="4480917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err="1" smtClean="0"/>
              <a:t>Jamón</a:t>
            </a:r>
            <a:r>
              <a:rPr lang="hu-HU" sz="3200" dirty="0" smtClean="0"/>
              <a:t> </a:t>
            </a:r>
            <a:r>
              <a:rPr lang="hu-HU" sz="3200" dirty="0" err="1" smtClean="0"/>
              <a:t>Ibérico</a:t>
            </a:r>
            <a:r>
              <a:rPr lang="hu-HU" sz="3200" dirty="0" smtClean="0"/>
              <a:t> – ibériai sonka</a:t>
            </a:r>
            <a:endParaRPr lang="hu-HU" sz="3200" dirty="0"/>
          </a:p>
        </p:txBody>
      </p:sp>
      <p:pic>
        <p:nvPicPr>
          <p:cNvPr id="4" name="Tartalom helye 3" descr="jambon iberic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376" y="1550988"/>
            <a:ext cx="5196416" cy="3897312"/>
          </a:xfrm>
        </p:spPr>
      </p:pic>
      <p:pic>
        <p:nvPicPr>
          <p:cNvPr id="6" name="Kép 5" descr="jambon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0" y="762000"/>
            <a:ext cx="4095750" cy="5461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Ételek - előételek</a:t>
            </a:r>
            <a:endParaRPr lang="hu-HU" dirty="0"/>
          </a:p>
        </p:txBody>
      </p:sp>
      <p:pic>
        <p:nvPicPr>
          <p:cNvPr id="8" name="Tartalom helye 7" descr="mixed sala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9008" y="1682606"/>
            <a:ext cx="2911078" cy="3881437"/>
          </a:xfrm>
        </p:spPr>
      </p:pic>
      <p:pic>
        <p:nvPicPr>
          <p:cNvPr id="9" name="Kép 8" descr="ouv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3473" y="1766456"/>
            <a:ext cx="4911435" cy="3683576"/>
          </a:xfrm>
          <a:prstGeom prst="rect">
            <a:avLst/>
          </a:prstGeom>
        </p:spPr>
      </p:pic>
      <p:pic>
        <p:nvPicPr>
          <p:cNvPr id="10" name="Content Placeholder 3" descr="75407662_3765271810165633_682170119480147968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3229" y="1703388"/>
            <a:ext cx="2911078" cy="388143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Előételek</a:t>
            </a:r>
            <a:endParaRPr lang="hu-HU" dirty="0"/>
          </a:p>
        </p:txBody>
      </p:sp>
      <p:pic>
        <p:nvPicPr>
          <p:cNvPr id="4" name="Tartalom helye 3" descr="gazpach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2078" y="2597727"/>
            <a:ext cx="4419181" cy="3298825"/>
          </a:xfrm>
        </p:spPr>
      </p:pic>
      <p:pic>
        <p:nvPicPr>
          <p:cNvPr id="5" name="Kép 4" descr="tésztalev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845153" y="2057400"/>
            <a:ext cx="3350849" cy="448887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Főételek</a:t>
            </a:r>
            <a:endParaRPr lang="hu-HU" dirty="0"/>
          </a:p>
        </p:txBody>
      </p:sp>
      <p:pic>
        <p:nvPicPr>
          <p:cNvPr id="4" name="Content Placeholder 3" descr="73364189_3765271940165620_665485547642709606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291" y="1219200"/>
            <a:ext cx="3657599" cy="4876798"/>
          </a:xfrm>
        </p:spPr>
      </p:pic>
      <p:pic>
        <p:nvPicPr>
          <p:cNvPr id="6" name="Kép 5" descr="főétel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49" y="1226127"/>
            <a:ext cx="3655869" cy="4874492"/>
          </a:xfrm>
          <a:prstGeom prst="rect">
            <a:avLst/>
          </a:prstGeom>
        </p:spPr>
      </p:pic>
      <p:pic>
        <p:nvPicPr>
          <p:cNvPr id="7" name="Picture 4" descr="75262295_3765271583498989_6267833001267167232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6368" y="1280785"/>
            <a:ext cx="3606216" cy="4808287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Desszertek</a:t>
            </a:r>
            <a:endParaRPr lang="hu-HU" dirty="0"/>
          </a:p>
        </p:txBody>
      </p:sp>
      <p:pic>
        <p:nvPicPr>
          <p:cNvPr id="4" name="Tartalom helye 3" descr="Natilla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796235" y="1021051"/>
            <a:ext cx="2897411" cy="3881437"/>
          </a:xfrm>
        </p:spPr>
      </p:pic>
      <p:pic>
        <p:nvPicPr>
          <p:cNvPr id="5" name="Kép 4" descr="ice crea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5643" y="457200"/>
            <a:ext cx="3101687" cy="4135582"/>
          </a:xfrm>
          <a:prstGeom prst="rect">
            <a:avLst/>
          </a:prstGeom>
        </p:spPr>
      </p:pic>
      <p:sp>
        <p:nvSpPr>
          <p:cNvPr id="3074" name="AutoShape 2" descr="Image result for flan spani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7" name="Kép 6" descr="arroz con lech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0563" y="363681"/>
            <a:ext cx="3962400" cy="2971800"/>
          </a:xfrm>
          <a:prstGeom prst="rect">
            <a:avLst/>
          </a:prstGeom>
        </p:spPr>
      </p:pic>
      <p:pic>
        <p:nvPicPr>
          <p:cNvPr id="8" name="Kép 7" descr="fl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7927" y="3158836"/>
            <a:ext cx="3366655" cy="33666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           Lisszabon-szállásunk</a:t>
            </a:r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52" y="2121585"/>
            <a:ext cx="3421700" cy="3822015"/>
          </a:xfr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700" y="1443667"/>
            <a:ext cx="2876550" cy="215265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775" y="4051738"/>
            <a:ext cx="3398453" cy="24044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696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Döner&amp;Kebab</a:t>
            </a:r>
            <a:endParaRPr lang="hu-HU" dirty="0"/>
          </a:p>
        </p:txBody>
      </p:sp>
      <p:pic>
        <p:nvPicPr>
          <p:cNvPr id="4" name="Tartalom helye 3" descr="dönerkeba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0794" y="1657350"/>
            <a:ext cx="6334390" cy="4750793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Úton </a:t>
            </a:r>
            <a:r>
              <a:rPr lang="hu-HU" dirty="0" smtClean="0"/>
              <a:t>hazafelé - Lisszabon</a:t>
            </a:r>
            <a:endParaRPr lang="hu-HU" dirty="0"/>
          </a:p>
        </p:txBody>
      </p:sp>
      <p:pic>
        <p:nvPicPr>
          <p:cNvPr id="5" name="Kép 4" descr="Lisbon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100" y="419100"/>
            <a:ext cx="5003800" cy="3752850"/>
          </a:xfrm>
          <a:prstGeom prst="rect">
            <a:avLst/>
          </a:prstGeom>
        </p:spPr>
      </p:pic>
      <p:pic>
        <p:nvPicPr>
          <p:cNvPr id="6" name="Kép 5" descr="Lisbon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7550" y="2990850"/>
            <a:ext cx="4521200" cy="3390900"/>
          </a:xfrm>
          <a:prstGeom prst="rect">
            <a:avLst/>
          </a:prstGeom>
        </p:spPr>
      </p:pic>
      <p:pic>
        <p:nvPicPr>
          <p:cNvPr id="7" name="Kép 6" descr="Lisbon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49" y="1619250"/>
            <a:ext cx="6299199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Irány Budapest!</a:t>
            </a:r>
            <a:endParaRPr lang="hu-HU" dirty="0"/>
          </a:p>
        </p:txBody>
      </p:sp>
      <p:pic>
        <p:nvPicPr>
          <p:cNvPr id="4" name="Kép 3" descr="Lisbon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581150"/>
            <a:ext cx="6553200" cy="49149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600" dirty="0" smtClean="0"/>
              <a:t>Köszönjük a figyelmet!!!</a:t>
            </a:r>
            <a:endParaRPr lang="hu-HU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19679" y="265553"/>
            <a:ext cx="8182887" cy="932626"/>
          </a:xfrm>
        </p:spPr>
        <p:txBody>
          <a:bodyPr>
            <a:normAutofit/>
          </a:bodyPr>
          <a:lstStyle/>
          <a:p>
            <a:r>
              <a:rPr lang="hu-HU" dirty="0" smtClean="0"/>
              <a:t>          Utazás Lisszabonból </a:t>
            </a:r>
            <a:r>
              <a:rPr lang="hu-HU" dirty="0" err="1" smtClean="0"/>
              <a:t>Badajozba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87693" y="1886272"/>
            <a:ext cx="8596668" cy="3880773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34" y="1198179"/>
            <a:ext cx="6920406" cy="413007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0574" y="2571649"/>
            <a:ext cx="5175953" cy="38834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703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189186"/>
            <a:ext cx="8596668" cy="1119352"/>
          </a:xfrm>
        </p:spPr>
        <p:txBody>
          <a:bodyPr/>
          <a:lstStyle/>
          <a:p>
            <a:pPr algn="ctr"/>
            <a:r>
              <a:rPr lang="hu-HU" dirty="0" smtClean="0"/>
              <a:t>Szállásunk </a:t>
            </a:r>
            <a:r>
              <a:rPr lang="hu-HU" dirty="0" err="1" smtClean="0"/>
              <a:t>Talavera</a:t>
            </a:r>
            <a:r>
              <a:rPr lang="hu-HU" dirty="0" smtClean="0"/>
              <a:t> la Realban </a:t>
            </a:r>
            <a:endParaRPr lang="hu-HU" dirty="0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91" y="1308538"/>
            <a:ext cx="5178359" cy="3881437"/>
          </a:xfr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990" y="2790497"/>
            <a:ext cx="4979395" cy="38814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8845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/>
              <a:t>Vegenat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7" y="1680151"/>
            <a:ext cx="4602025" cy="3317518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119" y="3011215"/>
            <a:ext cx="4960883" cy="37206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4253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421"/>
            <a:ext cx="8623738" cy="66845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1369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096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883" y="0"/>
            <a:ext cx="4561366" cy="609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641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/>
              <a:t>Caceres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13" y="2081129"/>
            <a:ext cx="4903990" cy="3677993"/>
          </a:xfr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324" y="1270000"/>
            <a:ext cx="3975189" cy="53002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947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ta">
  <a:themeElements>
    <a:clrScheme name="Fazet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231</TotalTime>
  <Words>53</Words>
  <Application>Microsoft Office PowerPoint</Application>
  <PresentationFormat>Egyéni</PresentationFormat>
  <Paragraphs>24</Paragraphs>
  <Slides>33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33</vt:i4>
      </vt:variant>
    </vt:vector>
  </HeadingPairs>
  <TitlesOfParts>
    <vt:vector size="34" baseType="lpstr">
      <vt:lpstr>Fazetta</vt:lpstr>
      <vt:lpstr>Spanyol szakmai gyakorlat</vt:lpstr>
      <vt:lpstr> Utazás: 2019.11.08 Sátoraljaújhely-Budapest-Lisszabon</vt:lpstr>
      <vt:lpstr>            Lisszabon-szállásunk</vt:lpstr>
      <vt:lpstr>          Utazás Lisszabonból Badajozba</vt:lpstr>
      <vt:lpstr>Szállásunk Talavera la Realban </vt:lpstr>
      <vt:lpstr>Vegenat</vt:lpstr>
      <vt:lpstr>7. dia</vt:lpstr>
      <vt:lpstr>8. dia</vt:lpstr>
      <vt:lpstr>Caceres</vt:lpstr>
      <vt:lpstr>10. dia</vt:lpstr>
      <vt:lpstr>Badajoz</vt:lpstr>
      <vt:lpstr>Metagrex</vt:lpstr>
      <vt:lpstr>Metagrex</vt:lpstr>
      <vt:lpstr>14. dia</vt:lpstr>
      <vt:lpstr>15. dia</vt:lpstr>
      <vt:lpstr>16. dia</vt:lpstr>
      <vt:lpstr>17. dia</vt:lpstr>
      <vt:lpstr>Spanyol Iskola</vt:lpstr>
      <vt:lpstr>19. dia</vt:lpstr>
      <vt:lpstr>Mérida</vt:lpstr>
      <vt:lpstr>21. dia</vt:lpstr>
      <vt:lpstr>22. dia</vt:lpstr>
      <vt:lpstr>Spanyolországi narancsfa</vt:lpstr>
      <vt:lpstr>Olajfa</vt:lpstr>
      <vt:lpstr>Jamón Ibérico – ibériai sonka</vt:lpstr>
      <vt:lpstr>Ételek - előételek</vt:lpstr>
      <vt:lpstr>Előételek</vt:lpstr>
      <vt:lpstr>Főételek</vt:lpstr>
      <vt:lpstr>Desszertek</vt:lpstr>
      <vt:lpstr>Döner&amp;Kebab</vt:lpstr>
      <vt:lpstr>Úton hazafelé - Lisszabon</vt:lpstr>
      <vt:lpstr>Irány Budapest!</vt:lpstr>
      <vt:lpstr>33.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Spanyol szakmai gyakorlat!</dc:title>
  <dc:creator>rgazd</dc:creator>
  <cp:lastModifiedBy>Hajni</cp:lastModifiedBy>
  <cp:revision>37</cp:revision>
  <dcterms:created xsi:type="dcterms:W3CDTF">2019-12-05T13:17:26Z</dcterms:created>
  <dcterms:modified xsi:type="dcterms:W3CDTF">2019-12-10T12:28:59Z</dcterms:modified>
</cp:coreProperties>
</file>