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277" r:id="rId3"/>
    <p:sldId id="279" r:id="rId4"/>
    <p:sldId id="278" r:id="rId5"/>
    <p:sldId id="256" r:id="rId6"/>
    <p:sldId id="276" r:id="rId7"/>
    <p:sldId id="280" r:id="rId8"/>
    <p:sldId id="269" r:id="rId9"/>
    <p:sldId id="257" r:id="rId10"/>
    <p:sldId id="262" r:id="rId11"/>
    <p:sldId id="281" r:id="rId12"/>
    <p:sldId id="266" r:id="rId13"/>
    <p:sldId id="282" r:id="rId14"/>
    <p:sldId id="283" r:id="rId15"/>
    <p:sldId id="284" r:id="rId16"/>
    <p:sldId id="285" r:id="rId17"/>
    <p:sldId id="287" r:id="rId18"/>
    <p:sldId id="286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A8A50-0702-485D-888E-D729AEA176C1}" type="datetimeFigureOut">
              <a:rPr lang="hu-HU" smtClean="0"/>
              <a:t>2019.04.10.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C1A9-8C7F-482D-9133-A42AE7E1EB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45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9C1A9-8C7F-482D-9133-A42AE7E1EB8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64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8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13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26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09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99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4178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354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999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92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446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52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713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74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35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30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472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8F96B-804B-4DDD-89C4-BB5FA115A401}" type="datetimeFigureOut">
              <a:rPr lang="hu-HU" smtClean="0"/>
              <a:pPr/>
              <a:t>2019.04.10.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995104-0EFA-4CB5-8519-3DC2DC2DD6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096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42415" y="476671"/>
            <a:ext cx="6600451" cy="2088233"/>
          </a:xfrm>
        </p:spPr>
        <p:txBody>
          <a:bodyPr/>
          <a:lstStyle/>
          <a:p>
            <a:pPr algn="ctr"/>
            <a:r>
              <a:rPr lang="hu-HU" dirty="0"/>
              <a:t>S</a:t>
            </a:r>
            <a:r>
              <a:rPr lang="hu-HU" dirty="0" smtClean="0"/>
              <a:t>zakmai gyakorlat</a:t>
            </a:r>
            <a:br>
              <a:rPr lang="hu-HU" dirty="0" smtClean="0"/>
            </a:br>
            <a:r>
              <a:rPr lang="hu-HU" dirty="0" smtClean="0"/>
              <a:t>Erasmus+ program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42416" y="2780929"/>
            <a:ext cx="6600451" cy="1296144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2019.03.02. – 03.23.</a:t>
            </a:r>
          </a:p>
          <a:p>
            <a:pPr algn="ctr"/>
            <a:r>
              <a:rPr lang="hu-HU" b="1" dirty="0" smtClean="0"/>
              <a:t>Novo </a:t>
            </a:r>
            <a:r>
              <a:rPr lang="hu-HU" b="1" dirty="0" err="1" smtClean="0"/>
              <a:t>Mesto</a:t>
            </a:r>
            <a:endParaRPr lang="hu-HU" b="1" dirty="0" smtClean="0"/>
          </a:p>
          <a:p>
            <a:pPr algn="ctr"/>
            <a:r>
              <a:rPr lang="hu-HU" b="1" dirty="0" smtClean="0"/>
              <a:t>Szlovénia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77073"/>
            <a:ext cx="3668107" cy="25827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1" y="161973"/>
            <a:ext cx="1720602" cy="16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Karbantartási műveletek, erőgépvezetés</a:t>
            </a:r>
            <a:endParaRPr lang="hu-HU" dirty="0"/>
          </a:p>
        </p:txBody>
      </p:sp>
      <p:pic>
        <p:nvPicPr>
          <p:cNvPr id="4" name="Tartalom helye 3" descr="53657180_1447798275356654_676443074366695014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348880"/>
            <a:ext cx="3024336" cy="4032449"/>
          </a:xfrm>
        </p:spPr>
      </p:pic>
      <p:pic>
        <p:nvPicPr>
          <p:cNvPr id="5" name="Tartalom helye 3" descr="53792506_2081494175303589_68866692753024614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636912"/>
            <a:ext cx="4942647" cy="374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2071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Cukrászati gyakorlat</a:t>
            </a:r>
            <a:br>
              <a:rPr lang="hu-HU" dirty="0" smtClean="0"/>
            </a:br>
            <a:r>
              <a:rPr lang="hu-HU" dirty="0" err="1" smtClean="0"/>
              <a:t>Christina</a:t>
            </a:r>
            <a:r>
              <a:rPr lang="hu-HU" dirty="0" smtClean="0"/>
              <a:t> – a gyakorlatvezető </a:t>
            </a:r>
            <a:br>
              <a:rPr lang="hu-HU" dirty="0" smtClean="0"/>
            </a:br>
            <a:endParaRPr lang="hu-HU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95142"/>
            <a:ext cx="1995469" cy="2652514"/>
          </a:xfrm>
          <a:prstGeom prst="rect">
            <a:avLst/>
          </a:prstGeom>
        </p:spPr>
      </p:pic>
      <p:pic>
        <p:nvPicPr>
          <p:cNvPr id="4" name="Tartalom helye 3" descr="22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068960"/>
            <a:ext cx="2841779" cy="3789040"/>
          </a:xfrm>
          <a:prstGeom prst="rect">
            <a:avLst/>
          </a:prstGeom>
        </p:spPr>
      </p:pic>
      <p:pic>
        <p:nvPicPr>
          <p:cNvPr id="5" name="Tartalom helye 3" descr="53413496_2336433969975410_383532370561807155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797" y="1844824"/>
            <a:ext cx="3198854" cy="1796023"/>
          </a:xfrm>
          <a:prstGeom prst="rect">
            <a:avLst/>
          </a:prstGeom>
        </p:spPr>
      </p:pic>
      <p:pic>
        <p:nvPicPr>
          <p:cNvPr id="6" name="Tartalom helye 3" descr="56448957_1144090149084829_540050744295188070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312" y="3140968"/>
            <a:ext cx="2651131" cy="37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3" descr="56592005_429661854473226_32726014198231859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352813"/>
            <a:ext cx="3148227" cy="2361171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3922855" cy="2206606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2936"/>
            <a:ext cx="2895786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11151"/>
            <a:ext cx="2833687" cy="39468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19" y="2856181"/>
            <a:ext cx="2251023" cy="400181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60" y="332656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Kirándulások</a:t>
            </a:r>
            <a:br>
              <a:rPr lang="hu-HU" dirty="0" smtClean="0"/>
            </a:br>
            <a:r>
              <a:rPr lang="hu-HU" dirty="0" err="1" smtClean="0"/>
              <a:t>Bledi</a:t>
            </a:r>
            <a:r>
              <a:rPr lang="hu-HU" dirty="0" smtClean="0"/>
              <a:t> tó és vár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53938"/>
            <a:ext cx="4094461" cy="307465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9530"/>
            <a:ext cx="4626900" cy="34701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69530"/>
            <a:ext cx="2944117" cy="22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5200" y="332656"/>
            <a:ext cx="6589200" cy="1224136"/>
          </a:xfrm>
        </p:spPr>
        <p:txBody>
          <a:bodyPr/>
          <a:lstStyle/>
          <a:p>
            <a:pPr algn="ctr"/>
            <a:r>
              <a:rPr lang="hu-HU" dirty="0" err="1" smtClean="0"/>
              <a:t>Postojnai</a:t>
            </a:r>
            <a:r>
              <a:rPr lang="hu-HU" dirty="0" smtClean="0"/>
              <a:t> barlang és </a:t>
            </a:r>
            <a:r>
              <a:rPr lang="hu-HU" dirty="0" err="1"/>
              <a:t>Predjama</a:t>
            </a:r>
            <a:r>
              <a:rPr lang="hu-HU" dirty="0"/>
              <a:t> vára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8" y="1473475"/>
            <a:ext cx="3458953" cy="259421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78496"/>
            <a:ext cx="3651870" cy="486916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8" y="4221087"/>
            <a:ext cx="3524673" cy="264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572642"/>
          </a:xfrm>
        </p:spPr>
        <p:txBody>
          <a:bodyPr>
            <a:normAutofit fontScale="90000"/>
          </a:bodyPr>
          <a:lstStyle/>
          <a:p>
            <a:r>
              <a:rPr lang="hu-HU" dirty="0"/>
              <a:t>Ljubljana, szlovén tengerpart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104456" cy="307834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644650"/>
          </a:xfrm>
        </p:spPr>
        <p:txBody>
          <a:bodyPr/>
          <a:lstStyle/>
          <a:p>
            <a:pPr algn="ctr"/>
            <a:r>
              <a:rPr lang="hu-HU" dirty="0" smtClean="0"/>
              <a:t>Szlovén gasztronómia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3418935" cy="256490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1562100" cy="20764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67" y="4268350"/>
            <a:ext cx="1785114" cy="225699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29" y="4253949"/>
            <a:ext cx="1619250" cy="227139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67" y="1412776"/>
            <a:ext cx="1790590" cy="238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Köszönjük szépen a lehetőséget és a figyelmet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639620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50" y="116632"/>
            <a:ext cx="6867282" cy="62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788666"/>
          </a:xfrm>
        </p:spPr>
        <p:txBody>
          <a:bodyPr/>
          <a:lstStyle/>
          <a:p>
            <a:r>
              <a:rPr lang="hu-HU" b="1" dirty="0" err="1" smtClean="0"/>
              <a:t>Situla</a:t>
            </a:r>
            <a:r>
              <a:rPr lang="hu-HU" b="1" dirty="0" smtClean="0"/>
              <a:t> </a:t>
            </a:r>
            <a:r>
              <a:rPr lang="hu-HU" b="1" dirty="0" err="1" smtClean="0"/>
              <a:t>hostel</a:t>
            </a:r>
            <a:r>
              <a:rPr lang="hu-HU" b="1" dirty="0" smtClean="0"/>
              <a:t> – a szállásunk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3708325" cy="247342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49080"/>
            <a:ext cx="3131840" cy="23488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48" y="4221088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42416" y="692697"/>
            <a:ext cx="6600451" cy="1800199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Mezőgazdasági gépésztanulók</a:t>
            </a:r>
            <a:endParaRPr lang="hu-HU" sz="40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42416" y="2492897"/>
            <a:ext cx="6600451" cy="1224136"/>
          </a:xfrm>
        </p:spPr>
        <p:txBody>
          <a:bodyPr>
            <a:normAutofit/>
          </a:bodyPr>
          <a:lstStyle/>
          <a:p>
            <a:r>
              <a:rPr lang="hu-HU" dirty="0" smtClean="0"/>
              <a:t>Horváth Bence                  1/12</a:t>
            </a:r>
          </a:p>
          <a:p>
            <a:r>
              <a:rPr lang="hu-HU" dirty="0" smtClean="0"/>
              <a:t>Vécsi János                        1/12</a:t>
            </a:r>
          </a:p>
          <a:p>
            <a:r>
              <a:rPr lang="hu-HU" dirty="0" err="1" smtClean="0"/>
              <a:t>Kaskó</a:t>
            </a:r>
            <a:r>
              <a:rPr lang="hu-HU" dirty="0" smtClean="0"/>
              <a:t> Krisztián Máté          2/10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97" y="4077072"/>
            <a:ext cx="3419872" cy="256490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0888"/>
            <a:ext cx="2679762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Cukrász és élelmiszeripari </a:t>
            </a:r>
            <a:r>
              <a:rPr lang="hu-HU" sz="4000" b="1" dirty="0" smtClean="0"/>
              <a:t>szakmacsoportos</a:t>
            </a:r>
            <a:r>
              <a:rPr lang="hu-HU" b="1" dirty="0" smtClean="0"/>
              <a:t> tanulók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122339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Gál Csilla            2.10 C</a:t>
            </a:r>
          </a:p>
          <a:p>
            <a:pPr marL="0" indent="0">
              <a:buNone/>
            </a:pPr>
            <a:r>
              <a:rPr lang="hu-HU" dirty="0" smtClean="0"/>
              <a:t>Sáfrányos Máté 2.10 C</a:t>
            </a:r>
          </a:p>
          <a:p>
            <a:pPr marL="0" indent="0">
              <a:buNone/>
            </a:pPr>
            <a:r>
              <a:rPr lang="hu-HU" dirty="0" smtClean="0"/>
              <a:t>Oláh Réka          12.A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843808" cy="213285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23726"/>
            <a:ext cx="2139702" cy="28529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" y="4703542"/>
            <a:ext cx="2862064" cy="21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50949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Mezőgazdasági gépész gyakorlat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Gyakorlatvezető tanárunk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3600"/>
            <a:ext cx="5633855" cy="4225392"/>
          </a:xfrm>
        </p:spPr>
      </p:pic>
    </p:spTree>
    <p:extLst>
      <p:ext uri="{BB962C8B-B14F-4D97-AF65-F5344CB8AC3E}">
        <p14:creationId xmlns:p14="http://schemas.microsoft.com/office/powerpoint/2010/main" val="36504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0800000" flipV="1">
            <a:off x="1802633" y="620688"/>
            <a:ext cx="6589199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err="1" smtClean="0"/>
              <a:t>Vátvaforgató</a:t>
            </a:r>
            <a:r>
              <a:rPr lang="hu-HU" sz="2800" dirty="0" smtClean="0"/>
              <a:t> eke </a:t>
            </a:r>
            <a:r>
              <a:rPr lang="hu-HU" sz="2800" dirty="0" smtClean="0"/>
              <a:t>és f</a:t>
            </a:r>
            <a:r>
              <a:rPr lang="hu-HU" sz="2800" dirty="0" smtClean="0"/>
              <a:t>orgóborona tisztítása</a:t>
            </a:r>
            <a:r>
              <a:rPr lang="hu-HU" dirty="0" smtClean="0"/>
              <a:t>, </a:t>
            </a:r>
            <a:r>
              <a:rPr lang="hu-HU" sz="2800" dirty="0" smtClean="0"/>
              <a:t>hátsó kerék javítása</a:t>
            </a:r>
            <a:endParaRPr lang="hu-HU" sz="2800" dirty="0"/>
          </a:p>
        </p:txBody>
      </p:sp>
      <p:pic>
        <p:nvPicPr>
          <p:cNvPr id="4" name="Tartalom helye 3" descr="kaskoo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360" y="4272839"/>
            <a:ext cx="3254679" cy="2441010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512"/>
            <a:ext cx="3471343" cy="49165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0" y="1772512"/>
            <a:ext cx="3254680" cy="2441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53834248_1447797462023402_563073214687739904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6073" y="4370378"/>
            <a:ext cx="3035830" cy="2276872"/>
          </a:xfrm>
        </p:spPr>
      </p:pic>
      <p:pic>
        <p:nvPicPr>
          <p:cNvPr id="3" name="Tartalom helye 3" descr="53478439_1447797888690026_160585968896704512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366123"/>
            <a:ext cx="2158073" cy="287743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66123"/>
            <a:ext cx="3975906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TM02892315[[fn=Szálak]]</Template>
  <TotalTime>188</TotalTime>
  <Words>81</Words>
  <Application>Microsoft Office PowerPoint</Application>
  <PresentationFormat>Diavetítés a képernyőre (4:3 oldalarány)</PresentationFormat>
  <Paragraphs>23</Paragraphs>
  <Slides>18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Szálak</vt:lpstr>
      <vt:lpstr>Szakmai gyakorlat Erasmus+ program</vt:lpstr>
      <vt:lpstr>PowerPoint bemutató</vt:lpstr>
      <vt:lpstr>PowerPoint bemutató</vt:lpstr>
      <vt:lpstr>Situla hostel – a szállásunk</vt:lpstr>
      <vt:lpstr>Mezőgazdasági gépésztanulók</vt:lpstr>
      <vt:lpstr>Cukrász és élelmiszeripari szakmacsoportos tanulók</vt:lpstr>
      <vt:lpstr>Mezőgazdasági gépész gyakorlat  Gyakorlatvezető tanárunk</vt:lpstr>
      <vt:lpstr>Vátvaforgató eke és forgóborona tisztítása, hátsó kerék javítása</vt:lpstr>
      <vt:lpstr>PowerPoint bemutató</vt:lpstr>
      <vt:lpstr>Karbantartási műveletek, erőgépvezetés</vt:lpstr>
      <vt:lpstr>Cukrászati gyakorlat Christina – a gyakorlatvezető  </vt:lpstr>
      <vt:lpstr>PowerPoint bemutató</vt:lpstr>
      <vt:lpstr>PowerPoint bemutató</vt:lpstr>
      <vt:lpstr>Kirándulások Bledi tó és vár </vt:lpstr>
      <vt:lpstr>Postojnai barlang és Predjama vára</vt:lpstr>
      <vt:lpstr>Ljubljana, szlovén tengerpart</vt:lpstr>
      <vt:lpstr>Szlovén gasztronómia</vt:lpstr>
      <vt:lpstr>Köszönjük szépen a lehetőséget és a figyelmet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hp</dc:creator>
  <cp:lastModifiedBy>Zsuzsa</cp:lastModifiedBy>
  <cp:revision>37</cp:revision>
  <dcterms:created xsi:type="dcterms:W3CDTF">2019-04-08T11:08:50Z</dcterms:created>
  <dcterms:modified xsi:type="dcterms:W3CDTF">2019-04-10T09:12:16Z</dcterms:modified>
</cp:coreProperties>
</file>