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4" r:id="rId9"/>
    <p:sldId id="262" r:id="rId10"/>
    <p:sldId id="267" r:id="rId11"/>
    <p:sldId id="266" r:id="rId12"/>
    <p:sldId id="268" r:id="rId13"/>
    <p:sldId id="269" r:id="rId14"/>
    <p:sldId id="272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8DF61-E898-4B05-99AE-1FDA3B652979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6DC0D-B08E-4AC3-A8F9-CB7229E777DA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6DC0D-B08E-4AC3-A8F9-CB7229E777DA}" type="slidenum">
              <a:rPr lang="hu-HU" smtClean="0"/>
              <a:t>16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0491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371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424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907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5087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7478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5031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99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510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3554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759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2018. 04. 05.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990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937E6D20-479A-4FAB-99FD-CB9355D677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0F985A9-7107-4409-8E9A-926600FBD7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6ED2F7E0-B0DA-4908-8DAF-B97CEC22F8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209" y="-1"/>
            <a:ext cx="3493791" cy="206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05AAE903-731F-4CD6-944C-DEDA8C4A0D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209" y="3891281"/>
            <a:ext cx="3493791" cy="2966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hp\Downloads\beszámoló\29693795_1865456926859937_140434655_o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993" r="5" b="5"/>
          <a:stretch/>
        </p:blipFill>
        <p:spPr bwMode="auto">
          <a:xfrm>
            <a:off x="144495" y="213359"/>
            <a:ext cx="2822117" cy="3800561"/>
          </a:xfrm>
          <a:prstGeom prst="rect">
            <a:avLst/>
          </a:prstGeom>
          <a:noFill/>
        </p:spPr>
      </p:pic>
      <p:pic>
        <p:nvPicPr>
          <p:cNvPr id="2050" name="Picture 2" descr="C:\Users\hp\Downloads\beszámoló\29693391_1865457100193253_1856195120_o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/>
          <a:srcRect l="9619" r="-4" b="-4"/>
          <a:stretch/>
        </p:blipFill>
        <p:spPr bwMode="auto">
          <a:xfrm>
            <a:off x="3170987" y="3251078"/>
            <a:ext cx="2289801" cy="3377985"/>
          </a:xfrm>
          <a:prstGeom prst="rect">
            <a:avLst/>
          </a:prstGeom>
          <a:noFill/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A6E3F383-1606-4662-BE2A-3D6FBD3C18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2098" y="-1"/>
            <a:ext cx="2447579" cy="308864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06CBC9B7-FEC0-43E9-A51D-48B83DF101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64379"/>
            <a:ext cx="2981567" cy="2693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99871" y="2194560"/>
            <a:ext cx="3001297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300" spc="150" dirty="0" err="1"/>
              <a:t>Utazás</a:t>
            </a:r>
            <a:r>
              <a:rPr lang="en-US" sz="3300" spc="150" dirty="0"/>
              <a:t> </a:t>
            </a:r>
            <a:r>
              <a:rPr lang="en-US" sz="3300" spc="150" dirty="0" err="1">
                <a:solidFill>
                  <a:srgbClr val="FF0000"/>
                </a:solidFill>
              </a:rPr>
              <a:t>N</a:t>
            </a:r>
            <a:r>
              <a:rPr lang="en-US" sz="3300" spc="150" dirty="0" err="1"/>
              <a:t>o</a:t>
            </a:r>
            <a:r>
              <a:rPr lang="en-US" sz="3300" spc="150" dirty="0" err="1">
                <a:solidFill>
                  <a:srgbClr val="FF0000"/>
                </a:solidFill>
              </a:rPr>
              <a:t>r</a:t>
            </a:r>
            <a:r>
              <a:rPr lang="en-US" sz="3300" spc="150" dirty="0" err="1"/>
              <a:t>v</a:t>
            </a:r>
            <a:r>
              <a:rPr lang="en-US" sz="3300" spc="150" dirty="0" err="1">
                <a:solidFill>
                  <a:srgbClr val="FF0000"/>
                </a:solidFill>
              </a:rPr>
              <a:t>é</a:t>
            </a:r>
            <a:r>
              <a:rPr lang="en-US" sz="3300" spc="150" dirty="0" err="1"/>
              <a:t>g</a:t>
            </a:r>
            <a:r>
              <a:rPr lang="en-US" sz="3300" spc="150" dirty="0" err="1">
                <a:solidFill>
                  <a:srgbClr val="FF0000"/>
                </a:solidFill>
              </a:rPr>
              <a:t>i</a:t>
            </a:r>
            <a:r>
              <a:rPr lang="en-US" sz="3300" spc="150" dirty="0" err="1"/>
              <a:t>á</a:t>
            </a:r>
            <a:r>
              <a:rPr lang="en-US" sz="3300" spc="150" dirty="0" err="1">
                <a:solidFill>
                  <a:srgbClr val="FF0000"/>
                </a:solidFill>
              </a:rPr>
              <a:t>b</a:t>
            </a:r>
            <a:r>
              <a:rPr lang="en-US" sz="3300" spc="150" dirty="0" err="1"/>
              <a:t>a</a:t>
            </a:r>
            <a:endParaRPr lang="en-US" sz="3300" spc="1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72">
            <a:extLst>
              <a:ext uri="{FF2B5EF4-FFF2-40B4-BE49-F238E27FC236}">
                <a16:creationId xmlns:a16="http://schemas.microsoft.com/office/drawing/2014/main" id="{6875A510-99DD-46D8-AE1A-CB86DEDF76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3" name="Rectangle 74">
            <a:extLst>
              <a:ext uri="{FF2B5EF4-FFF2-40B4-BE49-F238E27FC236}">
                <a16:creationId xmlns:a16="http://schemas.microsoft.com/office/drawing/2014/main" id="{91919E56-817A-4365-8FCB-F7BC7184B2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04" name="Rectangle 76">
            <a:extLst>
              <a:ext uri="{FF2B5EF4-FFF2-40B4-BE49-F238E27FC236}">
                <a16:creationId xmlns:a16="http://schemas.microsoft.com/office/drawing/2014/main" id="{3CD9C1C2-DCE1-4DA7-AA7A-5957AEF3B7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548640"/>
            <a:ext cx="9141714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098" name="Picture 2" descr="C:\Users\hp\Desktop\30007646_10156473898672558_1110014523_n másolata.jpg"/>
          <p:cNvPicPr>
            <a:picLocks noChangeAspect="1" noChangeArrowheads="1"/>
          </p:cNvPicPr>
          <p:nvPr/>
        </p:nvPicPr>
        <p:blipFill rotWithShape="1">
          <a:blip r:embed="rId2"/>
          <a:srcRect l="193"/>
          <a:stretch/>
        </p:blipFill>
        <p:spPr bwMode="auto">
          <a:xfrm>
            <a:off x="986002" y="3097411"/>
            <a:ext cx="4379119" cy="3290690"/>
          </a:xfrm>
          <a:prstGeom prst="rect">
            <a:avLst/>
          </a:prstGeom>
          <a:noFill/>
        </p:spPr>
      </p:pic>
      <p:pic>
        <p:nvPicPr>
          <p:cNvPr id="4100" name="Picture 4" descr="https://scontent-vie1-1.xx.fbcdn.net/v/t34.0-12/30007684_10156473898702558_1171348267_n.jpg?_nc_cat=0&amp;oh=4c50c6e99f73e0e20bcf1dd545a7cc44&amp;oe=5AC6CD0F"/>
          <p:cNvPicPr>
            <a:picLocks noChangeAspect="1" noChangeArrowheads="1"/>
          </p:cNvPicPr>
          <p:nvPr/>
        </p:nvPicPr>
        <p:blipFill rotWithShape="1">
          <a:blip r:embed="rId3"/>
          <a:srcRect l="20191" r="18879" b="4"/>
          <a:stretch/>
        </p:blipFill>
        <p:spPr bwMode="auto">
          <a:xfrm>
            <a:off x="5478771" y="3090336"/>
            <a:ext cx="2679227" cy="3297765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266406" y="685800"/>
            <a:ext cx="8603674" cy="173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15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Elméleti oktatás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37E6D20-479A-4FAB-99FD-CB9355D677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ECA82BA-52E3-450B-9E72-D586684033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AC966F9-BB4D-4199-8917-490A8F8636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3738880"/>
            <a:ext cx="9141714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075" name="Picture 3" descr="C:\Users\hp\Desktop\kalapos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667" y="379144"/>
            <a:ext cx="4141823" cy="232977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59772" y="-646730"/>
            <a:ext cx="2016224" cy="4407044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4319" y="3876040"/>
            <a:ext cx="8603674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000" spc="150"/>
              <a:t>Gravírozás, autószerelés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F9F5EB8-AB42-47FD-8F4A-176C0A4B1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A758F27-EB0A-4675-AACF-0CD47C9112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571FB1B-4FFC-43D6-8121-390B3A44E8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C:\Users\hp\Downloads\beszámoló\fjordok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5664"/>
            <a:ext cx="9141714" cy="4410876"/>
          </a:xfrm>
          <a:prstGeom prst="rect">
            <a:avLst/>
          </a:prstGeom>
          <a:noFill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FDF506A-FD4E-4BBC-A10A-DEB94F9BAA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zövegdoboz 5"/>
          <p:cNvSpPr txBox="1"/>
          <p:nvPr/>
        </p:nvSpPr>
        <p:spPr>
          <a:xfrm>
            <a:off x="482599" y="5304675"/>
            <a:ext cx="8178799" cy="66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spc="15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Kirándulás</a:t>
            </a:r>
            <a:r>
              <a:rPr lang="en-US" sz="2400" cap="all" spc="1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400" cap="all" spc="15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fjordoknál</a:t>
            </a:r>
            <a:endParaRPr lang="en-US" sz="2400" cap="all" spc="1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4" name="Rectangle 137">
            <a:extLst>
              <a:ext uri="{FF2B5EF4-FFF2-40B4-BE49-F238E27FC236}">
                <a16:creationId xmlns:a16="http://schemas.microsoft.com/office/drawing/2014/main" id="{589BD304-087B-4E92-B15A-C01793D7BEB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25" name="Rectangle 139">
            <a:extLst>
              <a:ext uri="{FF2B5EF4-FFF2-40B4-BE49-F238E27FC236}">
                <a16:creationId xmlns:a16="http://schemas.microsoft.com/office/drawing/2014/main" id="{2581CC17-E4C1-430D-99A3-889F62BA7C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603" name="Picture 3" descr="C:\Users\hp\Desktop\29261489_10156421809492558_6812225509104025600_n.jpg"/>
          <p:cNvPicPr>
            <a:picLocks noChangeAspect="1" noChangeArrowheads="1"/>
          </p:cNvPicPr>
          <p:nvPr/>
        </p:nvPicPr>
        <p:blipFill rotWithShape="1">
          <a:blip r:embed="rId2"/>
          <a:srcRect l="26968" r="4762" b="-1"/>
          <a:stretch/>
        </p:blipFill>
        <p:spPr bwMode="auto">
          <a:xfrm>
            <a:off x="20" y="3891281"/>
            <a:ext cx="2709493" cy="2966719"/>
          </a:xfrm>
          <a:prstGeom prst="rect">
            <a:avLst/>
          </a:prstGeom>
          <a:noFill/>
        </p:spPr>
      </p:pic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05A3F304-7B19-46E0-B21E-921B95DAD8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209" y="-1"/>
            <a:ext cx="3493791" cy="206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BB65B193-5BC1-49CF-A1A2-CFDAE4EC45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209" y="3891281"/>
            <a:ext cx="3493791" cy="2966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4" name="Picture 4" descr="C:\Users\hp\Desktop\29314864_10156421758992558_5194728305600757760_n.jpg"/>
          <p:cNvPicPr>
            <a:picLocks noChangeAspect="1" noChangeArrowheads="1"/>
          </p:cNvPicPr>
          <p:nvPr/>
        </p:nvPicPr>
        <p:blipFill rotWithShape="1">
          <a:blip r:embed="rId3"/>
          <a:srcRect l="7912" r="37907" b="-4"/>
          <a:stretch/>
        </p:blipFill>
        <p:spPr bwMode="auto">
          <a:xfrm>
            <a:off x="20" y="-2"/>
            <a:ext cx="2709493" cy="3750735"/>
          </a:xfrm>
          <a:prstGeom prst="rect">
            <a:avLst/>
          </a:prstGeom>
          <a:noFill/>
        </p:spPr>
      </p:pic>
      <p:pic>
        <p:nvPicPr>
          <p:cNvPr id="25602" name="Picture 2" descr="C:\Users\hp\Desktop\29356337_10156421785767558_1017575840885506048_n.jpg"/>
          <p:cNvPicPr>
            <a:picLocks noChangeAspect="1" noChangeArrowheads="1"/>
          </p:cNvPicPr>
          <p:nvPr/>
        </p:nvPicPr>
        <p:blipFill rotWithShape="1">
          <a:blip r:embed="rId4">
            <a:extLst/>
          </a:blip>
          <a:stretch/>
        </p:blipFill>
        <p:spPr bwMode="auto">
          <a:xfrm>
            <a:off x="2830164" y="3891281"/>
            <a:ext cx="3955625" cy="2966719"/>
          </a:xfrm>
          <a:prstGeom prst="rect">
            <a:avLst/>
          </a:prstGeom>
          <a:noFill/>
        </p:spPr>
      </p:pic>
      <p:pic>
        <p:nvPicPr>
          <p:cNvPr id="25605" name="Picture 5" descr="C:\Users\hp\Desktop\29261606_10156421676267558_624972304832528384_n.jpg"/>
          <p:cNvPicPr>
            <a:picLocks noChangeAspect="1" noChangeArrowheads="1"/>
          </p:cNvPicPr>
          <p:nvPr/>
        </p:nvPicPr>
        <p:blipFill rotWithShape="1">
          <a:blip r:embed="rId5"/>
          <a:srcRect l="31219" r="14599" b="-4"/>
          <a:stretch/>
        </p:blipFill>
        <p:spPr bwMode="auto">
          <a:xfrm>
            <a:off x="2830164" y="-2"/>
            <a:ext cx="2709513" cy="3750735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1357290" y="157161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899871" y="2194560"/>
            <a:ext cx="3001297" cy="173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spc="15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Bergeni</a:t>
            </a:r>
            <a:r>
              <a:rPr lang="en-US" sz="3200" cap="all" spc="15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cap="all" spc="15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kirándulás</a:t>
            </a:r>
            <a:endParaRPr lang="en-US" sz="3200" cap="all" spc="15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Képtalálat a következőre: „norvég zászló vicces”"/>
          <p:cNvSpPr>
            <a:spLocks noChangeAspect="1" noChangeArrowheads="1"/>
          </p:cNvSpPr>
          <p:nvPr/>
        </p:nvSpPr>
        <p:spPr bwMode="auto">
          <a:xfrm>
            <a:off x="155575" y="-1684338"/>
            <a:ext cx="3514725" cy="3514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475656" y="656132"/>
            <a:ext cx="71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Élőben Bergenből… 15mp </a:t>
            </a:r>
            <a:r>
              <a:rPr lang="hu-HU" sz="3600" dirty="0">
                <a:sym typeface="Wingdings" panose="05000000000000000000" pitchFamily="2" charset="2"/>
              </a:rPr>
              <a:t></a:t>
            </a:r>
            <a:endParaRPr lang="hu-HU" sz="3600" dirty="0"/>
          </a:p>
        </p:txBody>
      </p:sp>
      <p:pic>
        <p:nvPicPr>
          <p:cNvPr id="2" name="VID_20180317_134148">
            <a:hlinkClick r:id="" action="ppaction://media"/>
            <a:extLst>
              <a:ext uri="{FF2B5EF4-FFF2-40B4-BE49-F238E27FC236}">
                <a16:creationId xmlns:a16="http://schemas.microsoft.com/office/drawing/2014/main" id="{6A4B10CE-4396-45DF-92B9-0FF3A2D72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836" y="1625939"/>
            <a:ext cx="7524328" cy="4232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9B048A9D-7810-4E83-9167-7E739CC84D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A8EAC27-974F-44E0-AF72-BE14F51C1A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626" name="Picture 2" descr="C:\Users\hp\Desktop\29003963_10209381281127471_1938860508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566" r="1" b="20213"/>
          <a:stretch/>
        </p:blipFill>
        <p:spPr bwMode="auto">
          <a:xfrm>
            <a:off x="20" y="3891281"/>
            <a:ext cx="2709493" cy="2966719"/>
          </a:xfrm>
          <a:prstGeom prst="rect">
            <a:avLst/>
          </a:prstGeom>
          <a:noFill/>
        </p:spPr>
      </p:pic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7FA5C733-08F5-493C-A51C-C44D4D2F251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209" y="-1"/>
            <a:ext cx="3493791" cy="206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43027318-CD83-421B-8C59-7DED7EF1C2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209" y="3891281"/>
            <a:ext cx="3493791" cy="2966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8" name="Picture 4" descr="C:\Users\hp\Desktop\29386407_10156427010637558_3391956860171976704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8944" r="-1" b="779"/>
          <a:stretch/>
        </p:blipFill>
        <p:spPr bwMode="auto">
          <a:xfrm>
            <a:off x="20" y="-2"/>
            <a:ext cx="5539657" cy="3750735"/>
          </a:xfrm>
          <a:prstGeom prst="rect">
            <a:avLst/>
          </a:prstGeom>
          <a:noFill/>
        </p:spPr>
      </p:pic>
      <p:pic>
        <p:nvPicPr>
          <p:cNvPr id="26629" name="Picture 5" descr="C:\Users\hp\Desktop\29356121_10156427010857558_7102155798951755776_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2684" r="5" b="5235"/>
          <a:stretch/>
        </p:blipFill>
        <p:spPr bwMode="auto">
          <a:xfrm>
            <a:off x="2829024" y="3891281"/>
            <a:ext cx="2710653" cy="2966723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5899871" y="2194560"/>
            <a:ext cx="3001297" cy="173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spc="15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Síelés</a:t>
            </a:r>
            <a:r>
              <a:rPr lang="en-US" sz="2400" cap="all" spc="15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cap="all" spc="15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Myrkdallenben</a:t>
            </a:r>
            <a:endParaRPr lang="en-US" sz="2400" cap="all" spc="15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71">
            <a:extLst>
              <a:ext uri="{FF2B5EF4-FFF2-40B4-BE49-F238E27FC236}">
                <a16:creationId xmlns:a16="http://schemas.microsoft.com/office/drawing/2014/main" id="{937E6D20-479A-4FAB-99FD-CB9355D677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54" name="Rectangle 73">
            <a:extLst>
              <a:ext uri="{FF2B5EF4-FFF2-40B4-BE49-F238E27FC236}">
                <a16:creationId xmlns:a16="http://schemas.microsoft.com/office/drawing/2014/main" id="{BECA82BA-52E3-450B-9E72-D586684033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5" name="Rectangle 75">
            <a:extLst>
              <a:ext uri="{FF2B5EF4-FFF2-40B4-BE49-F238E27FC236}">
                <a16:creationId xmlns:a16="http://schemas.microsoft.com/office/drawing/2014/main" id="{4AC966F9-BB4D-4199-8917-490A8F8636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3738880"/>
            <a:ext cx="9141714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7651" name="Picture 3" descr="C:\Users\hp\Desktop\29512435_10156442152827558_594103417913483999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281" y="400751"/>
            <a:ext cx="3335734" cy="2501801"/>
          </a:xfrm>
          <a:prstGeom prst="rect">
            <a:avLst/>
          </a:prstGeom>
          <a:noFill/>
        </p:spPr>
      </p:pic>
      <p:pic>
        <p:nvPicPr>
          <p:cNvPr id="27650" name="Picture 2" descr="C:\Users\hp\Desktop\29571032_10156442142247558_123575621355372997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190" y="400751"/>
            <a:ext cx="3762106" cy="2501800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274319" y="3876040"/>
            <a:ext cx="8603674" cy="173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15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 hazautazás pillanatai…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9F5EB8-AB42-47FD-8F4A-176C0A4B1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3463256-2874-4AB8-BE2C-9DE89C4A73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78A10-9FA1-43BD-9125-BEF5DB4D6D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3657600"/>
            <a:ext cx="9141714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BB0B0A5-C51B-4B24-99FD-397337CC5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640080"/>
            <a:ext cx="3371850" cy="269748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D70CBB6-DFA7-42CA-9780-177D8A62E37F}"/>
              </a:ext>
            </a:extLst>
          </p:cNvPr>
          <p:cNvSpPr txBox="1"/>
          <p:nvPr/>
        </p:nvSpPr>
        <p:spPr>
          <a:xfrm>
            <a:off x="274319" y="3794760"/>
            <a:ext cx="8603674" cy="173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150">
                <a:solidFill>
                  <a:schemeClr val="bg2"/>
                </a:solidFill>
                <a:latin typeface="+mj-lt"/>
                <a:ea typeface="+mj-ea"/>
                <a:cs typeface="+mj-cs"/>
              </a:rPr>
              <a:t>Köszönjük a figyelmet! </a:t>
            </a:r>
          </a:p>
        </p:txBody>
      </p:sp>
    </p:spTree>
    <p:extLst>
      <p:ext uri="{BB962C8B-B14F-4D97-AF65-F5344CB8AC3E}">
        <p14:creationId xmlns:p14="http://schemas.microsoft.com/office/powerpoint/2010/main" val="3681185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91">
            <a:extLst>
              <a:ext uri="{FF2B5EF4-FFF2-40B4-BE49-F238E27FC236}">
                <a16:creationId xmlns:a16="http://schemas.microsoft.com/office/drawing/2014/main" id="{9B048A9D-7810-4E83-9167-7E739CC84D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9" name="Rectangle 192">
            <a:extLst>
              <a:ext uri="{FF2B5EF4-FFF2-40B4-BE49-F238E27FC236}">
                <a16:creationId xmlns:a16="http://schemas.microsoft.com/office/drawing/2014/main" id="{EA8EAC27-974F-44E0-AF72-BE14F51C1A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5" name="Picture 3" descr="C:\Users\hp\Desktop\28870552_2352670881425740_1511037100404624819_n.jpg"/>
          <p:cNvPicPr>
            <a:picLocks noChangeAspect="1" noChangeArrowheads="1"/>
          </p:cNvPicPr>
          <p:nvPr/>
        </p:nvPicPr>
        <p:blipFill rotWithShape="1">
          <a:blip r:embed="rId2"/>
          <a:srcRect l="21819" r="26806" b="-3"/>
          <a:stretch/>
        </p:blipFill>
        <p:spPr bwMode="auto">
          <a:xfrm>
            <a:off x="20" y="3891281"/>
            <a:ext cx="2709493" cy="2966719"/>
          </a:xfrm>
          <a:prstGeom prst="rect">
            <a:avLst/>
          </a:prstGeom>
          <a:noFill/>
        </p:spPr>
      </p:pic>
      <p:sp useBgFill="1">
        <p:nvSpPr>
          <p:cNvPr id="194" name="Rectangle 193">
            <a:extLst>
              <a:ext uri="{FF2B5EF4-FFF2-40B4-BE49-F238E27FC236}">
                <a16:creationId xmlns:a16="http://schemas.microsoft.com/office/drawing/2014/main" id="{7FA5C733-08F5-493C-A51C-C44D4D2F251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209" y="-1"/>
            <a:ext cx="3493791" cy="2062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43027318-CD83-421B-8C59-7DED7EF1C29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209" y="3891281"/>
            <a:ext cx="3493791" cy="2966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scontent-vie1-1.xx.fbcdn.net/v/t1.0-9/28783410_2352671378092357_1729624282391354753_n.jpg?_nc_cat=0&amp;oh=6091d4e81d6c25f44d4345ad57976141&amp;oe=5B7367C6"/>
          <p:cNvPicPr>
            <a:picLocks noChangeAspect="1" noChangeArrowheads="1"/>
          </p:cNvPicPr>
          <p:nvPr/>
        </p:nvPicPr>
        <p:blipFill rotWithShape="1">
          <a:blip r:embed="rId3"/>
          <a:srcRect r="16922"/>
          <a:stretch/>
        </p:blipFill>
        <p:spPr bwMode="auto">
          <a:xfrm>
            <a:off x="20" y="-2"/>
            <a:ext cx="5539657" cy="3750735"/>
          </a:xfrm>
          <a:prstGeom prst="rect">
            <a:avLst/>
          </a:prstGeom>
          <a:noFill/>
        </p:spPr>
      </p:pic>
      <p:pic>
        <p:nvPicPr>
          <p:cNvPr id="3076" name="Picture 4" descr="C:\Users\hp\Desktop\28685398_2352670958092399_3335083925582542920_n.jpg"/>
          <p:cNvPicPr>
            <a:picLocks noChangeAspect="1" noChangeArrowheads="1"/>
          </p:cNvPicPr>
          <p:nvPr/>
        </p:nvPicPr>
        <p:blipFill rotWithShape="1">
          <a:blip r:embed="rId4"/>
          <a:srcRect l="13701" r="34903" b="-3"/>
          <a:stretch/>
        </p:blipFill>
        <p:spPr bwMode="auto">
          <a:xfrm>
            <a:off x="2829024" y="3891281"/>
            <a:ext cx="2710653" cy="2966723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5899871" y="2194560"/>
            <a:ext cx="3001297" cy="173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spc="150" dirty="0" err="1">
                <a:solidFill>
                  <a:schemeClr val="bg2"/>
                </a:solidFill>
                <a:latin typeface="+mj-lt"/>
                <a:ea typeface="+mj-ea"/>
                <a:cs typeface="+mj-cs"/>
              </a:rPr>
              <a:t>Szállásunk</a:t>
            </a:r>
            <a:endParaRPr lang="en-US" sz="3200" cap="all" spc="15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F9F5EB8-AB42-47FD-8F4A-176C0A4B1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A758F27-EB0A-4675-AACF-0CD47C9112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571FB1B-4FFC-43D6-8121-390B3A44E8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C:\Users\hp\Downloads\beszámoló\Városnéző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88253" y="494988"/>
            <a:ext cx="6967491" cy="4720479"/>
          </a:xfrm>
          <a:prstGeom prst="rect">
            <a:avLst/>
          </a:prstGeom>
          <a:noFill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FDF506A-FD4E-4BBC-A10A-DEB94F9BAA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2599" y="530467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400" spc="150">
                <a:solidFill>
                  <a:schemeClr val="tx2"/>
                </a:solidFill>
              </a:rPr>
              <a:t>Városnézés- Voss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F9F5EB8-AB42-47FD-8F4A-176C0A4B1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B3AE79A-6B95-44C3-B0A5-80E2F3E606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5268" y="0"/>
            <a:ext cx="34887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A49FE10-080D-48D7-80FF-9A64D270AD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13" y="2054942"/>
            <a:ext cx="3493087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0A9E987-6859-4A62-922F-51B47D50D79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5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507" name="Picture 3" descr="C:\Users\hp\Desktop\30122685_1771273002952258_1120384650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5706" y="1058526"/>
            <a:ext cx="4699501" cy="4699501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99354" y="2194560"/>
            <a:ext cx="3001297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600" spc="150">
                <a:solidFill>
                  <a:schemeClr val="tx2"/>
                </a:solidFill>
              </a:rPr>
              <a:t>Flamsbana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Downloads\beszámoló\29550723_1532234303541370_1553283848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2079029" y="2276872"/>
            <a:ext cx="4985941" cy="3742798"/>
          </a:xfrm>
          <a:prstGeom prst="rect">
            <a:avLst/>
          </a:prstGeom>
          <a:noFill/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F692BCCD-3EBC-4B12-805F-DC20D0514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7664" y="620688"/>
            <a:ext cx="6264696" cy="743094"/>
          </a:xfrm>
        </p:spPr>
        <p:txBody>
          <a:bodyPr>
            <a:noAutofit/>
          </a:bodyPr>
          <a:lstStyle/>
          <a:p>
            <a:r>
              <a:rPr lang="hu-HU" sz="4000" dirty="0">
                <a:solidFill>
                  <a:schemeClr val="bg2">
                    <a:lumMod val="75000"/>
                  </a:schemeClr>
                </a:solidFill>
              </a:rPr>
              <a:t>MUNKÁLATOK A FARMON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70">
            <a:extLst>
              <a:ext uri="{FF2B5EF4-FFF2-40B4-BE49-F238E27FC236}">
                <a16:creationId xmlns:a16="http://schemas.microsoft.com/office/drawing/2014/main" id="{5F9F5EB8-AB42-47FD-8F4A-176C0A4B1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05" name="Rectangle 72">
            <a:extLst>
              <a:ext uri="{FF2B5EF4-FFF2-40B4-BE49-F238E27FC236}">
                <a16:creationId xmlns:a16="http://schemas.microsoft.com/office/drawing/2014/main" id="{CA758F27-EB0A-4675-AACF-0CD47C9112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6" name="Rectangle 74">
            <a:extLst>
              <a:ext uri="{FF2B5EF4-FFF2-40B4-BE49-F238E27FC236}">
                <a16:creationId xmlns:a16="http://schemas.microsoft.com/office/drawing/2014/main" id="{3571FB1B-4FFC-43D6-8121-390B3A44E8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C:\Users\hp\Downloads\beszámoló\29634850_1762861983793360_22806891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1759" y="494988"/>
            <a:ext cx="4720479" cy="4720479"/>
          </a:xfrm>
          <a:prstGeom prst="rect">
            <a:avLst/>
          </a:prstGeom>
          <a:noFill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FDF506A-FD4E-4BBC-A10A-DEB94F9BAA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/>
          <p:cNvSpPr txBox="1"/>
          <p:nvPr/>
        </p:nvSpPr>
        <p:spPr>
          <a:xfrm>
            <a:off x="482599" y="5304675"/>
            <a:ext cx="8178799" cy="66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spc="15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Szorgalmas tanulók…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F9F5EB8-AB42-47FD-8F4A-176C0A4B1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A758F27-EB0A-4675-AACF-0CD47C9112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571FB1B-4FFC-43D6-8121-390B3A44E8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hp\Downloads\beszámoló\erdésze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88253" y="494988"/>
            <a:ext cx="6967491" cy="4720479"/>
          </a:xfrm>
          <a:prstGeom prst="rect">
            <a:avLst/>
          </a:prstGeom>
          <a:noFill/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CFDF506A-FD4E-4BBC-A10A-DEB94F9BAA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82599" y="530467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400" spc="150">
                <a:solidFill>
                  <a:schemeClr val="tx2"/>
                </a:solidFill>
              </a:rPr>
              <a:t>Erdészeti munkálatok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F9F5EB8-AB42-47FD-8F4A-176C0A4B1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A758F27-EB0A-4675-AACF-0CD47C9112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571FB1B-4FFC-43D6-8121-390B3A44E8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hp\Downloads\beszámoló\Park Hotel 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99" y="401237"/>
            <a:ext cx="6872385" cy="5154289"/>
          </a:xfrm>
          <a:prstGeom prst="rect">
            <a:avLst/>
          </a:prstGeom>
          <a:noFill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FDF506A-FD4E-4BBC-A10A-DEB94F9BAA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2600" y="548271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400" spc="150" dirty="0">
                <a:solidFill>
                  <a:schemeClr val="tx2"/>
                </a:solidFill>
              </a:rPr>
              <a:t>Park Hotel</a:t>
            </a:r>
            <a:r>
              <a:rPr lang="hu-HU" sz="2400" spc="150" dirty="0">
                <a:solidFill>
                  <a:schemeClr val="tx2"/>
                </a:solidFill>
              </a:rPr>
              <a:t> #1</a:t>
            </a:r>
            <a:endParaRPr lang="en-US" sz="2400" spc="150" dirty="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F9F5EB8-AB42-47FD-8F4A-176C0A4B1B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A758F27-EB0A-4675-AACF-0CD47C9112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571FB1B-4FFC-43D6-8121-390B3A44E8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C:\Users\hp\Downloads\beszámoló\Park Hotel [2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999" y="494988"/>
            <a:ext cx="5215998" cy="4720479"/>
          </a:xfrm>
          <a:prstGeom prst="rect">
            <a:avLst/>
          </a:prstGeom>
          <a:noFill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FDF506A-FD4E-4BBC-A10A-DEB94F9BAA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482599" y="5304675"/>
            <a:ext cx="8178799" cy="66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spc="1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Park </a:t>
            </a:r>
            <a:r>
              <a:rPr lang="en-US" sz="2400" cap="all" spc="15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Hote</a:t>
            </a:r>
            <a:r>
              <a:rPr lang="hu-HU" sz="2400" cap="all" spc="15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 #2</a:t>
            </a:r>
            <a:endParaRPr lang="en-US" sz="2400" cap="all" spc="15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ávos">
  <a:themeElements>
    <a:clrScheme name="Sávos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Sávo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ávo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TM03090430[[fn=Sávos]]</Template>
  <TotalTime>269</TotalTime>
  <Words>49</Words>
  <Application>Microsoft Office PowerPoint</Application>
  <PresentationFormat>Diavetítés a képernyőre (4:3 oldalarány)</PresentationFormat>
  <Paragraphs>18</Paragraphs>
  <Slides>17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Calibri</vt:lpstr>
      <vt:lpstr>Corbel</vt:lpstr>
      <vt:lpstr>Wingdings</vt:lpstr>
      <vt:lpstr>Sávos</vt:lpstr>
      <vt:lpstr>Utazás Norvégiába</vt:lpstr>
      <vt:lpstr>PowerPoint-bemutató</vt:lpstr>
      <vt:lpstr>Városnézés- Voss</vt:lpstr>
      <vt:lpstr>Flamsbana</vt:lpstr>
      <vt:lpstr>PowerPoint-bemutató</vt:lpstr>
      <vt:lpstr>PowerPoint-bemutató</vt:lpstr>
      <vt:lpstr>Erdészeti munkálatok</vt:lpstr>
      <vt:lpstr>Park Hotel #1</vt:lpstr>
      <vt:lpstr>PowerPoint-bemutató</vt:lpstr>
      <vt:lpstr>PowerPoint-bemutató</vt:lpstr>
      <vt:lpstr>Gravírozás, autószerelés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Utazás Norvégiába</dc:title>
  <dc:creator>hp</dc:creator>
  <cp:lastModifiedBy>Windows-felhasználó</cp:lastModifiedBy>
  <cp:revision>37</cp:revision>
  <dcterms:created xsi:type="dcterms:W3CDTF">2018-04-04T12:36:26Z</dcterms:created>
  <dcterms:modified xsi:type="dcterms:W3CDTF">2018-04-05T09:03:53Z</dcterms:modified>
</cp:coreProperties>
</file>