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8" r:id="rId3"/>
    <p:sldId id="259" r:id="rId4"/>
    <p:sldId id="276" r:id="rId5"/>
    <p:sldId id="263" r:id="rId6"/>
    <p:sldId id="260" r:id="rId7"/>
    <p:sldId id="261" r:id="rId8"/>
    <p:sldId id="275" r:id="rId9"/>
    <p:sldId id="270" r:id="rId10"/>
    <p:sldId id="257" r:id="rId11"/>
    <p:sldId id="271" r:id="rId12"/>
    <p:sldId id="272" r:id="rId13"/>
    <p:sldId id="273" r:id="rId14"/>
    <p:sldId id="262" r:id="rId15"/>
    <p:sldId id="264" r:id="rId16"/>
    <p:sldId id="269" r:id="rId17"/>
    <p:sldId id="265" r:id="rId18"/>
    <p:sldId id="277" r:id="rId19"/>
    <p:sldId id="281" r:id="rId20"/>
    <p:sldId id="278" r:id="rId21"/>
    <p:sldId id="280" r:id="rId22"/>
    <p:sldId id="282" r:id="rId23"/>
    <p:sldId id="284" r:id="rId24"/>
    <p:sldId id="285" r:id="rId25"/>
    <p:sldId id="283" r:id="rId26"/>
    <p:sldId id="286" r:id="rId27"/>
    <p:sldId id="287" r:id="rId28"/>
    <p:sldId id="294" r:id="rId29"/>
    <p:sldId id="288" r:id="rId30"/>
    <p:sldId id="296" r:id="rId31"/>
    <p:sldId id="289" r:id="rId32"/>
    <p:sldId id="290" r:id="rId33"/>
    <p:sldId id="293" r:id="rId34"/>
    <p:sldId id="292" r:id="rId35"/>
    <p:sldId id="297" r:id="rId36"/>
    <p:sldId id="291" r:id="rId37"/>
    <p:sldId id="299" r:id="rId38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454" autoAdjust="0"/>
    <p:restoredTop sz="94660"/>
  </p:normalViewPr>
  <p:slideViewPr>
    <p:cSldViewPr>
      <p:cViewPr varScale="1">
        <p:scale>
          <a:sx n="103" d="100"/>
          <a:sy n="103" d="100"/>
        </p:scale>
        <p:origin x="-25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Lekerekített téglalap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Cím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0" name="Alcím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19" name="Dátum helye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2018.01.18.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2018.01.18.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2018.01.18.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2018.01.18.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Lekerekített téglalap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Lekerekített téglalap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2018.01.18.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2018.01.18.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2018.01.18.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2018.01.18.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2018.01.18.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2018.01.18.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Lekerekített téglalap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Egy sarkán kerekített téglalap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8DCDE75-89FD-47D4-96B5-7D53BD2E92D4}" type="datetimeFigureOut">
              <a:rPr lang="hu-HU" smtClean="0"/>
              <a:pPr/>
              <a:t>2018.01.18.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hu-HU" smtClean="0"/>
              <a:t>Kép beszúrásához kattintson az ikonra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ekerekített téglalap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Lekerekített téglalap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Cím helye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5" name="Dátum helye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8DCDE75-89FD-47D4-96B5-7D53BD2E92D4}" type="datetimeFigureOut">
              <a:rPr lang="hu-HU" smtClean="0"/>
              <a:pPr/>
              <a:t>2018.01.18.</a:t>
            </a:fld>
            <a:endParaRPr lang="hu-HU"/>
          </a:p>
        </p:txBody>
      </p:sp>
      <p:sp>
        <p:nvSpPr>
          <p:cNvPr id="18" name="Élőláb helye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D901B6B-DBA4-45B4-AC3D-5BEE23A6DF6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smtClean="0"/>
              <a:t>Portugál szakmai gyakorlat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/>
              <a:t>2017 ősz</a:t>
            </a:r>
            <a:endParaRPr lang="hu-HU" b="1" dirty="0"/>
          </a:p>
        </p:txBody>
      </p:sp>
      <p:sp>
        <p:nvSpPr>
          <p:cNvPr id="4" name="Téglalap 3"/>
          <p:cNvSpPr/>
          <p:nvPr/>
        </p:nvSpPr>
        <p:spPr>
          <a:xfrm rot="10800000" flipV="1">
            <a:off x="1214414" y="4029163"/>
            <a:ext cx="564358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hu-HU" b="1" dirty="0" smtClean="0"/>
              <a:t>EPA </a:t>
            </a:r>
            <a:r>
              <a:rPr lang="hu-HU" b="1" dirty="0" err="1" smtClean="0"/>
              <a:t>Carvalhais</a:t>
            </a:r>
            <a:endParaRPr lang="hu-HU" b="1" dirty="0" smtClean="0"/>
          </a:p>
          <a:p>
            <a:pPr>
              <a:buNone/>
            </a:pPr>
            <a:r>
              <a:rPr lang="hu-HU" b="1" dirty="0" err="1" smtClean="0"/>
              <a:t>Mirandela</a:t>
            </a:r>
            <a:endParaRPr lang="hu-HU" b="1" dirty="0" smtClean="0"/>
          </a:p>
          <a:p>
            <a:pPr>
              <a:buNone/>
            </a:pPr>
            <a:r>
              <a:rPr lang="hu-HU" b="1" dirty="0" smtClean="0"/>
              <a:t>Portugália</a:t>
            </a:r>
          </a:p>
          <a:p>
            <a:pPr>
              <a:buNone/>
            </a:pPr>
            <a:r>
              <a:rPr lang="hu-HU" b="1" dirty="0" smtClean="0"/>
              <a:t>Kiutazott diákok száma: 6</a:t>
            </a:r>
          </a:p>
          <a:p>
            <a:pPr>
              <a:buNone/>
            </a:pPr>
            <a:r>
              <a:rPr lang="hu-HU" b="1" dirty="0" smtClean="0"/>
              <a:t>Időpont: 2017. 11. 17. – 2017. 12 .08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iskola</a:t>
            </a:r>
            <a:endParaRPr lang="hu-HU" dirty="0"/>
          </a:p>
        </p:txBody>
      </p:sp>
      <p:pic>
        <p:nvPicPr>
          <p:cNvPr id="1026" name="Picture 2" descr="C:\Users\Zsuzsa\Desktop\1574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5952661" cy="44644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iskola borászat épülete</a:t>
            </a:r>
            <a:endParaRPr lang="hu-HU" dirty="0"/>
          </a:p>
        </p:txBody>
      </p:sp>
      <p:pic>
        <p:nvPicPr>
          <p:cNvPr id="27650" name="Picture 2" descr="https://lh3.googleusercontent.com/hDrKAJF0MsHN9TAXri57AWj9a02BwfYkx-9rbip2MeN8MsHYIynRLTCqt7QIspWuKJ4bTBtxellvYxxrYOeSjeoqZZqWPYN4Y8uqABWyhuTmN25dWK3s2uSTtjXovY--a9TpegE_1PabHWwQIE8_boUsBuI8TIQdD66M5-nEx486u91UkGdFcSiRhkUO4xcCLeRZ0mnDUqYAOYfvF3DMmIcKQqhws0Hgl6ETjQVvhU6Z3Yf9mcENWHSwfySM7kZO5cfmvkRjZhBXfeHBTsJrSydnhHOWjPGWDIOE13Mp8-Ej6s48txk4EsVykkdZVSPMVY9yJGhC2_e4ZYXDovn02rUWyKaS-6ILCrDLVZ1tCKxMc8BrbwqhmBq_WZmq6xg_fQKki11nSb7llaRVc-dZG7sAeqqdYovse8iXkNjfxvm9ONJQsvYPHoMu4na29rXzPpYBz1bfDciH6Tb43ySfoSyh6V1PMHiZq5XFiUWJQ-Mogdr3X1NhZzdvW0OA-xRA8jKXL7HO4G-YDXWnJQggc9kM3lVmpJmGT0FLvI-WFOI1Ryu2KLNjQ0E1ylPZ_qLYSAliQXSDLBVACwL-rQgEaukuTEezLjcBr_Yk9R-Q=w1191-h893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642918"/>
            <a:ext cx="6002471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iskola </a:t>
            </a:r>
            <a:r>
              <a:rPr lang="hu-HU" dirty="0" err="1" smtClean="0"/>
              <a:t>olivaüzeme</a:t>
            </a:r>
            <a:endParaRPr lang="hu-HU" dirty="0"/>
          </a:p>
        </p:txBody>
      </p:sp>
      <p:pic>
        <p:nvPicPr>
          <p:cNvPr id="26626" name="Picture 2" descr="https://lh3.googleusercontent.com/gaSXTcf7cgMTpk0xVum3ZWd85W2gZ_vvIbPCh-Iz6ouC569jBMAtJ2Lf7wWiU6EKz7IDio5YN4GkaNF64h_sSlpIGaPc1xT_0k_TUvh22GHo8bh-v8Y2D26LkvlkW9h0Om0R8mKsxUyUcYNz4w8pWKBcFKAfGDRAYWS-IkW0SePKqOPM4TCYwXIEnOg_9771Xg32OdAT8CY5_m6EhkUjEPkV6IUQgdfRIGQl_NIWPMH-FesJotrQxTxLcf0UhyK_57pRHEfJv6NgVmel5ueql2aiJ_3l2yiMhjNJF3mWzayGtW-cOjmbhMdsFZtNKwErE0HPr8tVmDH019hjb9Ka5L7LbzRHMHdhdFMu8T1g19puUBSvfZYmLy_-0l_TsaEz32L4RRsWrEaFKATbJZmVu_RIKY99nLe7oY9Rl3sl0Zmy_K30F3l1Jarzv57v7Mwcq3plog0jow6PbQoisOpwKgD0cktxiJXltBCVbiVe4qgASqw15HrsN1cx350vdrVIp7XOmAL7kwlLSnBRhBX8rIAU4SYwp0whwrPTNemzgn0b-ZLHfZXVjuYbZvgjtDS3H3JyOgAVSCOuatYvVXsBok--TvUAS4V7d-MV99wI=w1191-h893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571480"/>
            <a:ext cx="6024631" cy="45172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Az iskola sajtüzeme</a:t>
            </a:r>
            <a:endParaRPr lang="hu-HU" dirty="0"/>
          </a:p>
        </p:txBody>
      </p:sp>
      <p:pic>
        <p:nvPicPr>
          <p:cNvPr id="30722" name="Picture 2" descr="https://lh3.googleusercontent.com/g-GD-q4Qs8mGvNFCnI20xhZ1zeCstw3_B3fVk6jMT-hr1qdeBjtdDiYGOlZ8xs3REHHZQRaczybo5CewwRGfG4lq_xg8X2agMdWsL8PwczZWC-kmKipIEDvhp4xK3INT1D6HNoax5MNzjaGvmaEq29gGcnC04RJ6nm6jdoe_-KO4y6mvAi5yhbC34K_ylcvKwa5NFGGBLmItia1uPYY_PqWrHYnHWVCgnF3tDHifJ2dvRc8oCtJDq5_wdQrucPtSoqvxwSwfVTdR_uUEuQd7cLk42EDMBuMrR1asu0ECqnq79_tnIdMmzfXV2rg2gdoEcAXqEaJZyHnrq18I9jJPXSjMxul7fFIWFizdEh_Yfk74qh-EhAUSLWwwdswc6Q3Brl-deQF8Cr_KV2O5TxzJ-05HbWKOsWdk0jlKhu00ybC8usYx4C7YhB5wpJewSQG79ekSslJMGTq6ytNKH-HABvPlfVznWu3art_ZHLfF3d7awU4vc76dhP7eN2ptjWq63stQJNGPR20OzZIvHYIVnSJZR2tJ0Etqdy6Pu3bigbCRgg2cGhtlxM_Ia_31G6joqRRHxQuovgyMmTjIoAW2Lkc2UdTN-BP1zWiPpQSJ=w670-h893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642918"/>
            <a:ext cx="3286148" cy="4379895"/>
          </a:xfrm>
          <a:prstGeom prst="rect">
            <a:avLst/>
          </a:prstGeom>
          <a:noFill/>
        </p:spPr>
      </p:pic>
      <p:pic>
        <p:nvPicPr>
          <p:cNvPr id="30724" name="Picture 4" descr="https://lh3.googleusercontent.com/fKrumcSMKyzrRYzg3F3o0o261F7GFajC5nBSm7M5LKzeNnSbtoXNidPQvm5-sZlE2KFZ10fbdFczGppNZsueYjCowP4cRBpqB85A1zWhjkmd-FjVYuV_YeHzIX5vyJ9mDa7f9WbAc6KsJF7pCoP3_Lshqmb1d7lv2YE19lUsHzHTNzIFlFWJxV2UDUQmDY19ulOsZ4ZjAQrLtZU3eoHJXmrj1OOkCuT763HaymLvZBBxQJeX1G6ofy0SPXWK7qiltnj_UbxHVCIx3xdMlfV9YukaWEDIOs3s0b_stXtLEWkKm3Z6nJRFkzbC4scwWSojkMlOQDoxf5zleIomLzYUJtWUCXyoPg1ML1Ymz5NGMu1ZMs7hiEzLSkuJCQuwFvNu8f_SqtCuEK1VfElIwLLYBOgXTFYGkEIhpL7LEhpZ2zJKkuvqdYi-LYmwpOPteLRNDGeWiTbelSG0jcsOi5-TRQiIEa8yeLqURdZKn5dGO4vrmPeq4qNWzD1MQzWYVOHpU2MRxhIjEWEzvxcJDVGnnCfqCFb4msAa8uHkgKGqEdvtfiyPsXV7reg2i4TZ_ThlUWRGUBw_dIHRO-tx3rpTyUg0bdUBKCJ5szG-CKl5=w1191-h893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1285860"/>
            <a:ext cx="4556634" cy="34165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Mazsy</a:t>
            </a:r>
            <a:r>
              <a:rPr lang="hu-HU" dirty="0" smtClean="0"/>
              <a:t> gyakorlóhelye</a:t>
            </a:r>
            <a:endParaRPr lang="hu-HU" dirty="0"/>
          </a:p>
        </p:txBody>
      </p:sp>
      <p:pic>
        <p:nvPicPr>
          <p:cNvPr id="4" name="Tartalom helye 3" descr="IMG_20171120_15235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59632" y="548680"/>
            <a:ext cx="6267054" cy="46989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23755600_1272876759484986_909177240855614375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2663" y="623194"/>
            <a:ext cx="4093783" cy="5458376"/>
          </a:xfrm>
        </p:spPr>
      </p:pic>
      <p:pic>
        <p:nvPicPr>
          <p:cNvPr id="5" name="Kép 4" descr="23915738_1273754036063925_178423356854237178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399" y="3429000"/>
            <a:ext cx="3536759" cy="2652570"/>
          </a:xfrm>
          <a:prstGeom prst="rect">
            <a:avLst/>
          </a:prstGeom>
        </p:spPr>
      </p:pic>
      <p:pic>
        <p:nvPicPr>
          <p:cNvPr id="6146" name="Picture 2" descr="https://scontent-vie1-1.xx.fbcdn.net/v/t34.0-12/26942809_1585176408228246_600858547_n.jpg?oh=5059ab371c2e090c0ddc5653a44e2a5c&amp;oe=5A603B0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399" y="623194"/>
            <a:ext cx="3528392" cy="2646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Dávid és Máté gyakorlóhelye</a:t>
            </a:r>
            <a:endParaRPr lang="hu-HU" dirty="0"/>
          </a:p>
        </p:txBody>
      </p:sp>
      <p:pic>
        <p:nvPicPr>
          <p:cNvPr id="3" name="Picture 3" descr="C:\Users\Zsuzsa\Desktop\IMG_20171120_1512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28" y="785793"/>
            <a:ext cx="5715040" cy="42850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artalom helye 6" descr="23795502_1273754096063919_5878166848557863683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571480"/>
            <a:ext cx="3619494" cy="2714620"/>
          </a:xfrm>
        </p:spPr>
      </p:pic>
      <p:pic>
        <p:nvPicPr>
          <p:cNvPr id="8" name="Kép 7" descr="23843218_1273753899397272_246875434210838460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1747" y="548680"/>
            <a:ext cx="3571900" cy="2678925"/>
          </a:xfrm>
          <a:prstGeom prst="rect">
            <a:avLst/>
          </a:prstGeom>
        </p:spPr>
      </p:pic>
      <p:pic>
        <p:nvPicPr>
          <p:cNvPr id="1026" name="Picture 2" descr="C:\Users\Zsuzsa\Desktop\26981466_2037124212980998_844445235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14546" y="3357562"/>
            <a:ext cx="4500562" cy="25315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Patrik gyakorlóhelye</a:t>
            </a:r>
            <a:endParaRPr lang="hu-HU" dirty="0"/>
          </a:p>
        </p:txBody>
      </p:sp>
      <p:pic>
        <p:nvPicPr>
          <p:cNvPr id="1026" name="Picture 2" descr="https://lh3.googleusercontent.com/ggJMvssE7OO8rX29kpXWofKxsIQIRKwIxiH7bS2wnoBxrS263Q2gHst9JW8VIIIyNqSsGERDrFVJW3d_WTBHaL7xlp7BMeLuNtHA8q94r1hNG8gyfwAiMgd-HUhek4pOLoQM5oF7DWO2CUq8vu2zohD1_ceA1DlC6YGKCAq9OadeI-pscWHnbBtrk4tf8ovpZ-lAGqtkLCIvNRlwP7TUlUNlF6mQMjCrgmequm5hDMwJMWVfT1GoWaf8A6sEEy29qV8KimYplj_EYWk7a5zbHPiMl8aWzH227P8RTFqUPghszQ0Yq25k10r4IAvCzkNMamc8XwQRXiIEFl0nb1p4p2qdd68Gwp8oX01vcGPZWn-hG2sU6JziFH05TIeub1ZDYcmjhD21TCjsV5CgsoQf1MMgj6RG6wMQGaoGe87B5a1DRwPRhBawBwssj2hkRo8c4ILC5emYDZZthmUyIC-w_-BNspSjCm07zzEVVnRhhHa2-YHY4c-wlxyDrVR-DLu0XS48pcMUdbaBaXSkXfMZskEguD-AX7CpMx0C8LDG5i0iDvvMVLviCsvlQuJQfIn9D3NsKWjoO53wf4qk00vE88TGmOUWhtbQVaSmT4Xg=w300-h225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603574"/>
            <a:ext cx="6192688" cy="4644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9630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 descr="23905249_1276319945807334_131575847418031862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92080" y="3735034"/>
            <a:ext cx="3301377" cy="2476033"/>
          </a:xfrm>
          <a:prstGeom prst="rect">
            <a:avLst/>
          </a:prstGeom>
        </p:spPr>
      </p:pic>
      <p:pic>
        <p:nvPicPr>
          <p:cNvPr id="4100" name="Picture 4" descr="https://lh3.googleusercontent.com/9GreU0JQOJZD4anI_-cn7dJK5LGmzf0q_zWwMnRc-RsOgJJhY_WxMayh2IxcPXvsxFEIG7FUbGN4QLyQ-fkHJr-O-J_oKKe1def8rRTJgg_TZgXxlcHOIFCWZjkXIKR0fsVgdaQ1iDH2q8j1VfQ4LBwI_YDOOtMQdMXBCOUZlxcDzv-2-MW9EkKZ08srlsUlbzihjJMk19Xi06kRKwhgw5PC-b9jxCYhK67oGr5qM9RPi1801wp19-x4rlCHDP5e-OYFxSO9AQEYhy47HMiaLFX1bojo5LWy1wQPKYs-P4y7omvhrpPcq9CkVLRALWukFXKSaWTaJOeq0Rzq-eSll5xEMk45hsw_PIpasctbbuRhrRTljeJk5njdVGPhEuHrvAk_sfQNmcaCLYHOsOWi8y2e6bGEgJPFe8KAQu-ZucyfsYu40Ip03Xdd0GyIU0U7UcNBhu5OIAr8z28M-o9L7D67ZfwRGOv3xZc_znOESBn_JSVDzKI-sDIknCg5I8YgwTPZWh-ZNjFmAJZX6-2zNL0fBpanX1OpCJMcUzFDbOlytJeBw0DxZ0NBCl1NH9TUkUXVIkM29vdpcCVL0NYXMDluj592f_ORiIO1QdBM=w1062-h796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48680"/>
            <a:ext cx="3723425" cy="2790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lh3.googleusercontent.com/kVeyWSvXYjwe9XaW9qpxWX0iQNY3s2v4RMBherL7ol4HwMMr_AFh9S585AnX9crGIReR8I5H72q_gL_XyhhmskDty1vLr4yaJgwhCYMds8nKZqsIM-t8OP1sJdvoz6w6yx6jeIvobdGZX2D4ik1DT23kQB05xyeOB9AUmyd9rhO0z_G8W4j9xEjN_8rzSte63TKDiIqtcPuK_wwVDxUiwU1uWaH-H34JJrU_jJPeKFrlCtDMKyy15LUeGZBBPZq_6J-T7rBvqKDQVQBvs0RUWufeXX7YXaxPMpEDSmez6AeFxzed_ANlbG2Tvr3fgwoNASVgQc9TjMg_4Qyf_pggBkTbMp4Z8KZG1LuTl0rhouRjk0Oycy7kBcXytSfkyGknfzWAMviBOUuFh139Ng72NyGxzGrgHtwkqrF1foApHrxvjkeo8n52fDI0I5P5oNe8kpQLXStPp4KF1ezAbo-FG_FWHcsQVxBiORSOlF-QvUpQIadWuXzNerwMsIj5gSAg-Bm_DQzMwb5cv2g9K3SSlyvAEoydwkqC83NO6eToup6ZzLGeVj72e4ec3qJw2OQ9c9ebwydHuNEaErY4ElHoCMSMboMywChGSOXX1tZb=w300-h225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7" y="3735035"/>
            <a:ext cx="3079437" cy="2309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1928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Portugália, </a:t>
            </a:r>
            <a:r>
              <a:rPr lang="hu-HU" dirty="0" err="1" smtClean="0"/>
              <a:t>Mirandela</a:t>
            </a:r>
            <a:endParaRPr lang="hu-HU" dirty="0"/>
          </a:p>
        </p:txBody>
      </p:sp>
      <p:pic>
        <p:nvPicPr>
          <p:cNvPr id="4" name="Tartalom helye 3" descr="409px-Mirandela_location_map.sv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14942" y="714356"/>
            <a:ext cx="3019191" cy="4429132"/>
          </a:xfrm>
        </p:spPr>
      </p:pic>
      <p:pic>
        <p:nvPicPr>
          <p:cNvPr id="23554" name="Picture 2" descr="Képtalálat a következőre: „ibériai félsziget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3" y="1500174"/>
            <a:ext cx="4186135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Kitti  és Dominik gyakorlóhelye</a:t>
            </a:r>
            <a:endParaRPr lang="hu-HU" dirty="0"/>
          </a:p>
        </p:txBody>
      </p:sp>
      <p:pic>
        <p:nvPicPr>
          <p:cNvPr id="2050" name="Picture 2" descr="https://lh3.googleusercontent.com/icaFSQNbs6fE-9YuUjWTbSkoWiKQm88e3gA81BMjZK0O8tYsA4ibJUNH-yfbeDLNscFmOoL9hIZnRtvbrB1Hp4OD5gbPCRcK5wlbcucbttrwFc3u6jtxc08Rm7PmQpLlRAtx-Dagd2UlUCqhG6rl8Cyvt_t_oo_u8G2F20fA4lQmRnf1cm3OW7-5wM_w6lVDa64UsEAc0AkbZvPCEfGq-WFGbpOGKl3HFfA8QUgt-MpVu3L9tHy4lI5Om_Zf57y6uQJRGYNjrWZFFP4uoj83e7-hVbrJjtHUz_XupCPfT84BLH2mTwAREehh55lnuZg2o23BxJY_em237KFuQAkZVlvcKPgZoobpzW4-J64asw1Cor5Ir8V6ECgxo20zL2TX9QqAYyyPQxV7XfODYlkprx49-D-wDY5s3BOWAAzX_AW6q5qmm18VYTLM_mp31uNWP-mXZZmMxhgiPAI_e81kEhw3QvkOmR_ly0fPcdHpKKF6b1EY9rxjFQILX0jTBcAhiBm8SasX5a2YgKDL1U3TVvQHgHPLje4QwJjvt0Yc7zSJXRRFUq6N7KsMhGP8-Z4rz2r9WEYQnRvQ2THNAtG9czolESfuWmwHC5b8y3SQ=w293-h220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476672"/>
            <a:ext cx="6085141" cy="456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56748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lh3.googleusercontent.com/qY0cb8WPcwgBl152e-1wnme0HyhXKwo_3Xaso9rY4m_fD3BEsnGZe61vhnSQxQs3Un40uT1aA0qVe_Ze_cSVzOhR2jWWdDy9XXE7Yy_112v2UM08CaMBhFk4_EGP2_SfD7mzhmGjiUvrBDn0_bgd_u4FwIlZIT_2mO7B4p18uQSXvS3VT9eA31oXDqFt5HWvFKtdAZE9YeRWEXxxdKAvOBAdHWJFCUEAvjlozTDnOqy_xvBTOBAzXrnOPqK3Tj_8cvxzTURllPnYYf9COAIfcxTBp7tgMr_qoFIgKUzXM74TD1ulZcp2_TEtusjbiSPdOlNToE58r3Wha3x0CTqHBbouZKWm7BQFgWPCWpAn7MgFSEfG0NkAaIEvmXTmCsSTHyUMKZ0Kf2KMiCaQR5R5fM4PibYV11gbUAOgJsK2H4M-bZu0Nmwn8LulnMwI77RaM8Aox3ldChjGUUj5FHO5UScaPJbf0la2NDwEGYNPus_PKyFXVhnRBcTcrABwFzP6x8XWquPc9osDQUuv8mYUvVSiybQBOlGB0wCZarAo2Qk01W-RY35bpEL2FCJkImwz8ZQOdgec4ZCncnthkxEI-LZsV4zPWh6WCsk5ZKlU=w292-h219-n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79"/>
            <a:ext cx="3600400" cy="27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https://lh3.googleusercontent.com/_hHAzCtaCZtihR3s5QiPnTkkV_pw4n_YkCQEZQ7oP7VXLLjlVTMYB84Qur1K6i1kWbimG-6z0M_H0I1KE85CD9-4XYpMk62sFQ-TwAi_qbEq8gALTYDe8bGF2hFzZCC6KQQ2u0HlNisvzSTWgTUGxVODAr7A_Kutncz2Ij-Bnmtw5_FK77tBqDDu2RhtRlBCOirh847StlQWng_C2qknY82U6idnDpJcgVV0kTavGF0pcY9sMrYFFcuDtzkBHIh7g6nSm746kgsHvbasEQZGVHuy0cjx0B0m5XpqRH9p6IBf40oncxq7Y-xzmvJ17Wnbk5rQrbPQGYdo7sWGc-5mKgPso_E7_qLwXeXsJm9ak8O9EkZXHbdD9nzswjQeDU9B9UhDAuehG6GtTBUG9LgCCbD4t5g1nsWkmE5pXI6slccAK8QA3sMK0SVVkDN4tY3hs5_TMoS5CL9niGbG1ZTCz6e_xLxc4iNfJgBLtiDi1E15ikKTqwD4Uag5BiChUdk1R6x6AsfZdOOw7oXhAqLX1zebzXRplOS3RFKe3tImPUJf7dueeFtJhPXLkTGtYN4mheo8agagheFU3914IRCiFTehUStEptYsd2t3ciHm=w292-h219-n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9164" y="3501007"/>
            <a:ext cx="3744416" cy="2808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artalom helye 3" descr="26913937_1603351523082329_615694579_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1999" y="692696"/>
            <a:ext cx="4030607" cy="2400396"/>
          </a:xfrm>
          <a:prstGeom prst="rect">
            <a:avLst/>
          </a:prstGeom>
        </p:spPr>
      </p:pic>
      <p:pic>
        <p:nvPicPr>
          <p:cNvPr id="5122" name="Picture 2" descr="https://lh3.googleusercontent.com/J5Yah3UkBamnnhcVkX4ZeejC4Zs9cVb8gmBVsVo0MdJpLuD_oUWWGR2UZGMsR7NOzsGsydJsApuFBu1EF1rfHsmq-0pSwkFGS3wFK2JUsWmHzwSplkEQs9AOo1FQRjf8VgitvFXi1zmxtr_yztYdsriTF6hIu3aC9vEoxRXsJXq2vyu4-YbDSs1v4ocysi63N9_q9Pz5fbN1h3rnPaMH8QcG4jTKNsIRiNZWw77dWoBSRnQLEI6X-tdrUWfZ7QXdU_L7y3wNBUfV0XkUiliSfj6-2_RN9xAAFZ8gix-W9VqWnkLWgqE4eANDyM9DRxwtGJN3mzOyc9jpJGuO1iD990QgrTdvh25CTaaiNYAqsWCw32ZoHuwpqVKFu-rf5VaRwP02gGVW0-Ys0XtlJ-tCaHFnwrp-_EPVXjQJv9jfH4KWHFiv_LmoGsN8Ic_28Y2G8kf5KkDQzZKJ0Uwk4mKwOZAKEn1Bgud3u5r6RmiU7IIggjKdcZkiT58bSUrF58PXgr3iQ5PQeeehpdwt-xSmTkxvgmMsGg0bNP_0ktBLcONJHwO1rRnwDcifR0U1hHQNojN49M2i18VfTrXzonZeE4OrnnZuGwxKHuN5zfzC=w292-h219-n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9738" y="3423921"/>
            <a:ext cx="3815127" cy="286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069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Dona</a:t>
            </a:r>
            <a:r>
              <a:rPr lang="hu-HU" dirty="0" smtClean="0"/>
              <a:t> </a:t>
            </a:r>
            <a:r>
              <a:rPr lang="hu-HU" dirty="0" err="1" smtClean="0"/>
              <a:t>Fina</a:t>
            </a:r>
            <a:endParaRPr lang="hu-HU" dirty="0"/>
          </a:p>
        </p:txBody>
      </p:sp>
      <p:pic>
        <p:nvPicPr>
          <p:cNvPr id="4" name="Tartalom helye 3" descr="dona fin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980728"/>
            <a:ext cx="6278598" cy="43133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tanar_14\Pictures\portugál\dona fina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3096344" cy="4464496"/>
          </a:xfrm>
          <a:prstGeom prst="rect">
            <a:avLst/>
          </a:prstGeom>
          <a:noFill/>
        </p:spPr>
      </p:pic>
      <p:pic>
        <p:nvPicPr>
          <p:cNvPr id="3077" name="Picture 5" descr="Képtalálat a következőre: „dona fina guest house mirandela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196752"/>
            <a:ext cx="4032448" cy="2077245"/>
          </a:xfrm>
          <a:prstGeom prst="rect">
            <a:avLst/>
          </a:prstGeom>
          <a:noFill/>
        </p:spPr>
      </p:pic>
      <p:pic>
        <p:nvPicPr>
          <p:cNvPr id="3079" name="Picture 7" descr="Képtalálat a következőre: „dona fina guest house mirandela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789040"/>
            <a:ext cx="2619375" cy="17430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tanar_14\Pictures\portugál\dona f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620688"/>
            <a:ext cx="3528392" cy="5234608"/>
          </a:xfrm>
          <a:prstGeom prst="rect">
            <a:avLst/>
          </a:prstGeom>
          <a:noFill/>
        </p:spPr>
      </p:pic>
      <p:sp>
        <p:nvSpPr>
          <p:cNvPr id="4102" name="AutoShape 6" descr="Képtalálat a következőre: „dona fina guest house mirandela”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4114" name="Picture 18" descr="Képtalálat a következőre: „dona fina guest house mirandela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92696"/>
            <a:ext cx="3816424" cy="2448272"/>
          </a:xfrm>
          <a:prstGeom prst="rect">
            <a:avLst/>
          </a:prstGeom>
          <a:noFill/>
        </p:spPr>
      </p:pic>
      <p:pic>
        <p:nvPicPr>
          <p:cNvPr id="4118" name="Picture 22" descr="Képtalálat a következőre: „dona fina guest house mirandela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3429000"/>
            <a:ext cx="3816424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3866679" cy="27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717032"/>
            <a:ext cx="3733800" cy="248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 descr="Képtalálat a következőre: „dona fina guest house mirandela”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124744"/>
            <a:ext cx="3168352" cy="4479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Étkezés</a:t>
            </a:r>
            <a:endParaRPr lang="hu-HU" dirty="0"/>
          </a:p>
        </p:txBody>
      </p:sp>
      <p:pic>
        <p:nvPicPr>
          <p:cNvPr id="4" name="Tartalom helye 3" descr="26913720_1585214748224412_7216412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1196752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20688"/>
            <a:ext cx="370790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692696"/>
            <a:ext cx="377946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576" y="3501008"/>
            <a:ext cx="3744416" cy="27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9" y="3501009"/>
            <a:ext cx="38164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s://scontent-vie1-1.xx.fbcdn.net/v/t34.0-12/26857212_2060581407300521_1481337951_n.jpg?oh=e07445999c3c059c19dc09aba9bfc06e&amp;oe=5A601D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908720"/>
            <a:ext cx="3456384" cy="4751513"/>
          </a:xfrm>
          <a:prstGeom prst="rect">
            <a:avLst/>
          </a:prstGeom>
          <a:noFill/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1772816"/>
            <a:ext cx="40324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zövegdoboz 4"/>
          <p:cNvSpPr txBox="1"/>
          <p:nvPr/>
        </p:nvSpPr>
        <p:spPr>
          <a:xfrm>
            <a:off x="4572000" y="98072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/>
              <a:t>Királyok kenyere &amp; </a:t>
            </a:r>
            <a:r>
              <a:rPr lang="hu-HU" dirty="0" err="1" smtClean="0"/>
              <a:t>Pastel</a:t>
            </a:r>
            <a:r>
              <a:rPr lang="hu-HU" dirty="0" smtClean="0"/>
              <a:t> de </a:t>
            </a:r>
            <a:r>
              <a:rPr lang="hu-HU" dirty="0" err="1" smtClean="0"/>
              <a:t>Nata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Mirandela</a:t>
            </a:r>
            <a:r>
              <a:rPr lang="hu-HU" dirty="0" smtClean="0"/>
              <a:t> </a:t>
            </a:r>
            <a:r>
              <a:rPr lang="hu-HU" dirty="0" err="1" smtClean="0"/>
              <a:t>-városnézés</a:t>
            </a:r>
            <a:endParaRPr lang="hu-HU" dirty="0"/>
          </a:p>
        </p:txBody>
      </p:sp>
      <p:pic>
        <p:nvPicPr>
          <p:cNvPr id="6" name="Tartalom helye 5" descr="mirandel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30225"/>
            <a:ext cx="8136904" cy="47709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Az utazás</a:t>
            </a:r>
            <a:endParaRPr lang="hu-HU" dirty="0"/>
          </a:p>
        </p:txBody>
      </p:sp>
      <p:pic>
        <p:nvPicPr>
          <p:cNvPr id="4" name="Tartalom helye 3" descr="26937863_1603353339748814_1459117037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2508" y="530225"/>
            <a:ext cx="7445022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content-vie1-1.xx.fbcdn.net/v/t34.0-12/26857684_2060855217273140_418545916_n.jpg?oh=8abfdc4c8ca8ed7d7c41af0cfa6af712&amp;oe=5A6154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548681"/>
            <a:ext cx="7632848" cy="56166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 descr="C:\Users\tanar_14\Pictures\portugál\mirandel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692696"/>
            <a:ext cx="3528392" cy="5112568"/>
          </a:xfrm>
          <a:prstGeom prst="rect">
            <a:avLst/>
          </a:prstGeom>
          <a:noFill/>
        </p:spPr>
      </p:pic>
      <p:pic>
        <p:nvPicPr>
          <p:cNvPr id="40967" name="Picture 7" descr="https://scontent-vie1-1.xx.fbcdn.net/v/t34.0-12/26857683_1756925931006434_458251767_n.jpg?oh=c97114460a9b6723937cd04739e7e36f&amp;oe=5A6080E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76672"/>
            <a:ext cx="3456384" cy="571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8" name="Picture 4" descr="https://scontent-vie1-1.xx.fbcdn.net/v/t34.0-12/26913426_1756926124339748_815060957_n.jpg?oh=cc4402cfd013cd19cf59dc07e232f347&amp;oe=5A608B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140968"/>
            <a:ext cx="4608512" cy="3312368"/>
          </a:xfrm>
          <a:prstGeom prst="rect">
            <a:avLst/>
          </a:prstGeom>
          <a:noFill/>
        </p:spPr>
      </p:pic>
      <p:pic>
        <p:nvPicPr>
          <p:cNvPr id="41992" name="Picture 8" descr="https://scontent-vie1-1.xx.fbcdn.net/v/t34.0-12/26995225_2060581833967145_1635743427_n.jpg?oh=51fc9ed66c1faf7eb554793b264423bb&amp;oe=5A6007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76672"/>
            <a:ext cx="4644008" cy="3240360"/>
          </a:xfrm>
          <a:prstGeom prst="rect">
            <a:avLst/>
          </a:prstGeom>
          <a:noFill/>
        </p:spPr>
      </p:pic>
      <p:pic>
        <p:nvPicPr>
          <p:cNvPr id="7" name="Picture 2" descr="C:\Users\tanar_14\Pictures\portugál\mirandela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3717032"/>
            <a:ext cx="2736304" cy="2664296"/>
          </a:xfrm>
          <a:prstGeom prst="rect">
            <a:avLst/>
          </a:prstGeom>
          <a:noFill/>
        </p:spPr>
      </p:pic>
      <p:pic>
        <p:nvPicPr>
          <p:cNvPr id="41994" name="Picture 10" descr="https://scontent-vie1-1.xx.fbcdn.net/v/t34.0-12/26857202_1756926861006341_728727418_n.jpg?oh=5559a1d8c7103cb4c3e4ceadd755217e&amp;oe=5A600D3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04664"/>
            <a:ext cx="2592288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/>
            </a:r>
            <a:br>
              <a:rPr lang="hu-HU" dirty="0" smtClean="0"/>
            </a:br>
            <a:r>
              <a:rPr lang="hu-HU" dirty="0" err="1" smtClean="0"/>
              <a:t>Mogadouro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Miranda </a:t>
            </a:r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Duoro</a:t>
            </a:r>
            <a:endParaRPr lang="hu-HU" dirty="0"/>
          </a:p>
        </p:txBody>
      </p:sp>
      <p:pic>
        <p:nvPicPr>
          <p:cNvPr id="7" name="Tartalom helye 6" descr="viber image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1560" y="530225"/>
            <a:ext cx="7848871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s://scontent-vie1-1.xx.fbcdn.net/v/t34.0-12/26943011_1756949104337450_2081653622_n.jpg?oh=09e803efdb35d85ddcd4f591e12b2ef5&amp;oe=5A5FFE8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4392488" cy="2348880"/>
          </a:xfrm>
          <a:prstGeom prst="rect">
            <a:avLst/>
          </a:prstGeom>
          <a:noFill/>
        </p:spPr>
      </p:pic>
      <p:pic>
        <p:nvPicPr>
          <p:cNvPr id="46084" name="Picture 4" descr="https://scontent-vie1-1.xx.fbcdn.net/v/t34.0-12/26941178_1756947314337629_263734128_n.jpg?oh=da671aabcbe3c0e59deb1b396ce4e46c&amp;oe=5A600C3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996952"/>
            <a:ext cx="4377058" cy="3312368"/>
          </a:xfrm>
          <a:prstGeom prst="rect">
            <a:avLst/>
          </a:prstGeom>
          <a:noFill/>
        </p:spPr>
      </p:pic>
      <p:pic>
        <p:nvPicPr>
          <p:cNvPr id="46086" name="Picture 6" descr="https://scontent-vie1-1.xx.fbcdn.net/v/t34.0-12/26914281_1756949207670773_1083936630_n.jpg?oh=56da50fb69f25a9312348b88ab4db70d&amp;oe=5A60628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3284984"/>
            <a:ext cx="3168352" cy="2592288"/>
          </a:xfrm>
          <a:prstGeom prst="rect">
            <a:avLst/>
          </a:prstGeom>
          <a:noFill/>
        </p:spPr>
      </p:pic>
      <p:pic>
        <p:nvPicPr>
          <p:cNvPr id="46088" name="Picture 8" descr="https://scontent-vie1-1.xx.fbcdn.net/v/t34.0-12/26913446_1756947387670955_398125181_n.jpg?oh=054a4d74d6d671ca848d1c0174e614f3&amp;oe=5A602CFC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476672"/>
            <a:ext cx="3024336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https://scontent-vie1-1.xx.fbcdn.net/v/t34.0-12/26857197_2060614823963846_167123102_n.jpg?oh=adc6b84806cf5b4b339d4487e316ae37&amp;oe=5A619F2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548680"/>
            <a:ext cx="6408712" cy="3888432"/>
          </a:xfrm>
          <a:prstGeom prst="rect">
            <a:avLst/>
          </a:prstGeom>
          <a:noFill/>
        </p:spPr>
      </p:pic>
      <p:pic>
        <p:nvPicPr>
          <p:cNvPr id="3" name="Picture 2" descr="https://scontent-vie1-1.xx.fbcdn.net/v/t35.0-12/26941466_2060613917297270_1668410482_o.jpg?oh=7e5cb253185260df671133d808e3dfc1&amp;oe=5A61842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861048"/>
            <a:ext cx="6264696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s://scontent-vie1-1.xx.fbcdn.net/v/t34.0-12/26857268_1756946147671079_1414394944_n.jpg?oh=b241e3c006f425b6efd3265c5628077a&amp;oe=5A60846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2376264" cy="2906689"/>
          </a:xfrm>
          <a:prstGeom prst="rect">
            <a:avLst/>
          </a:prstGeom>
          <a:noFill/>
        </p:spPr>
      </p:pic>
      <p:pic>
        <p:nvPicPr>
          <p:cNvPr id="45060" name="Picture 4" descr="https://scontent-vie1-1.xx.fbcdn.net/v/t34.0-12/26857292_1756946087671085_1878367854_n.jpg?oh=788321e11606916894a2eb0667182fa5&amp;oe=5A608C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548680"/>
            <a:ext cx="2304256" cy="2736304"/>
          </a:xfrm>
          <a:prstGeom prst="rect">
            <a:avLst/>
          </a:prstGeom>
          <a:noFill/>
        </p:spPr>
      </p:pic>
      <p:pic>
        <p:nvPicPr>
          <p:cNvPr id="45062" name="Picture 6" descr="https://scontent-vie1-1.xx.fbcdn.net/v/t34.0-12/26856190_1756946724337688_206693986_n.jpg?oh=30a050efa2112c01b17e3c61edaef6a8&amp;oe=5A6060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548680"/>
            <a:ext cx="2376264" cy="2736304"/>
          </a:xfrm>
          <a:prstGeom prst="rect">
            <a:avLst/>
          </a:prstGeom>
          <a:noFill/>
        </p:spPr>
      </p:pic>
      <p:pic>
        <p:nvPicPr>
          <p:cNvPr id="45064" name="Picture 8" descr="https://scontent-vie1-1.xx.fbcdn.net/v/t34.0-12/26913738_1756946727671021_847530724_n.jpg?oh=d34fdf5d561b574a476e77497ec44795&amp;oe=5A6047D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429000"/>
            <a:ext cx="8280920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Köszönjük a figyelmet!</a:t>
            </a:r>
            <a:endParaRPr lang="hu-HU" dirty="0"/>
          </a:p>
        </p:txBody>
      </p:sp>
      <p:pic>
        <p:nvPicPr>
          <p:cNvPr id="53252" name="Picture 4" descr="https://scontent-vie1-1.xx.fbcdn.net/v/t34.0-12/26943503_2060854793939849_1858185860_n.jpg?oh=bafaecdd2e0f29659810cbc3738874fd&amp;oe=5A61CF4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064896" cy="47834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err="1" smtClean="0"/>
              <a:t>Mirandela</a:t>
            </a:r>
            <a:endParaRPr lang="hu-HU" dirty="0"/>
          </a:p>
        </p:txBody>
      </p:sp>
      <p:pic>
        <p:nvPicPr>
          <p:cNvPr id="32770" name="Picture 2" descr="https://lh3.googleusercontent.com/cTu5UuEb1md6G69mZpOmxEqBro3L7MQUDv8rfXrKeNYC1cJpAU-vlwzq3rR6q_qeUvf2TqEkguJfeN622H3jZCDoqs_3hoC29mu8qMroDiVNhX8591AzmUDBwXVcQF3rrylmqXHDtUd-P5jHurrSnUPAeynLBhq_rjxk2b6PsmclDfo3xrUKY0R9Jgtq8TnkcSLSDUchKwRaHoEa3OZPfWyi1qrJQNnCa-Bg-QsZ66UN7v36dWSgVnVC2CDxui55_qh3ZEXgdwg1Im_-M2ilTl3AWT3iyNqVO8TVTLaz4_eO0rlv-h-4OWa-0jnkHuSuQXY8JYCW-w5n_QrNkbVNBmdZqHO0837xJbZ725oBz_u8qoQNnEksquPRS11r9u0hZYSniee8sPgcGnSFkEfDkna59_VwM2vNriYG7AtNi-iAQMwUwKfTpHCBW8BNkZFj5pFwJKjeaHF3xMvo_IVxQQVv94bu50p1hZZLaBp7ZTScS3t4IYjjlz7b4enC1AldWcZVKsOalzuy060PN-oRETSqvGgx0s7pW_dDwASo3GgCmRTTtNcUkHapRj0MDtc0lF7lWz7Lm0ZJ2a6u0e1bZEbVVyRoCt1WK0LjdLuW=w1191-h893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571480"/>
            <a:ext cx="6342345" cy="47554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Megérkezés, városnézés Portóban</a:t>
            </a:r>
            <a:endParaRPr lang="hu-HU" dirty="0"/>
          </a:p>
        </p:txBody>
      </p:sp>
      <p:pic>
        <p:nvPicPr>
          <p:cNvPr id="4" name="Tartalom helye 3" descr="23666662_1969088313117922_486414237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Közös vacsora fogadóinkkal</a:t>
            </a:r>
            <a:endParaRPr lang="hu-HU" dirty="0"/>
          </a:p>
        </p:txBody>
      </p:sp>
      <p:pic>
        <p:nvPicPr>
          <p:cNvPr id="4" name="Tartalom helye 3" descr="23718098_1970145033012250_678732468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03135" y="530225"/>
            <a:ext cx="5583767" cy="4187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u-HU" dirty="0" smtClean="0"/>
              <a:t>Első hétvégi kirándulás – </a:t>
            </a:r>
            <a:r>
              <a:rPr lang="hu-HU" dirty="0" err="1" smtClean="0"/>
              <a:t>Duoro</a:t>
            </a:r>
            <a:r>
              <a:rPr lang="hu-HU" dirty="0" smtClean="0"/>
              <a:t> völgye</a:t>
            </a:r>
            <a:endParaRPr lang="hu-HU" dirty="0"/>
          </a:p>
        </p:txBody>
      </p:sp>
      <p:pic>
        <p:nvPicPr>
          <p:cNvPr id="4" name="Tartalom helye 3" descr="23755323_2190858770940286_8035875226267067659_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571480"/>
            <a:ext cx="4004750" cy="3003562"/>
          </a:xfrm>
        </p:spPr>
      </p:pic>
      <p:pic>
        <p:nvPicPr>
          <p:cNvPr id="19460" name="Picture 4" descr="https://lh3.googleusercontent.com/O2hunwKefuYixDVCOsCX8z5nwblOKp4rOJqTAh6MILisxVKtBtL9LO7vmSxp51VGhz5W7aijQi1HN6CIGagqlJ9Igc2nUhVzIUOfg7rdnftAuNW6guGwRthhleNs3t34ngri99PmGbCSKjMSDp357cEMhlKO9kodOcea8CLzhBFR8oe-8H0dbGH3urOtldrw3OAFY9ofsBL6LOhKx5PxWqoA7uhzGgzyCMy-QEKFUA2ZLRP5gh_osRjzEttKxi_FeOewWFsE1DIUDxNapajr8elBeDEO6yr7CgxjP1zZ_aj1-hxy54g1JkjBcuheSSEFtf2EY_O_sCODWmp-EvkbF_015nG4rryKlEM2yUh4JEnuoY3oZqVDpMCVIdhiusVdrmZrYo_CQ-dmKeR2lGWjNRjNfSStWvjyjJerBVn9u4dfGsGSo1Cj_nLHxyBa5WjP6fj2I2TpkcD0u6xpAJMIOuQhZ_aLaKzpNvbub4IkKRRHImMIHEFlIup136r0Y80w06uMYS3PHJbU_1mesKIFefT1xxfs6aeAVSoeKVWMq7KonoiB7mUpww3UxbrNG9vPcEWqCt_KvlAdUiNeCILRHVgVs8ySItEZMOm8yanZ=w1191-h893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549016"/>
            <a:ext cx="3936330" cy="3022860"/>
          </a:xfrm>
          <a:prstGeom prst="rect">
            <a:avLst/>
          </a:prstGeom>
          <a:noFill/>
        </p:spPr>
      </p:pic>
      <p:pic>
        <p:nvPicPr>
          <p:cNvPr id="19458" name="Picture 2" descr="https://lh3.googleusercontent.com/ts-xWy86u_QqdXDoRnnbKqCAYJgtf6YyFYHs7jGJHGAHuHde2h4ZDdmbJQsdKYbH4OpvtF94pBqDqI8_QxJTyuk9tfc3X3fkuzxUA1wfj9jsqHt5sK9V6lfBoCJ-JIJTSp2gaJ8EoBQJER1YZwQfIGSk82Pu0caQ-BNP6OaBvbOjN7DYsphIGrjPs6jtxl3X83F8QqJcbz-Qe21qLUPiD6nzCfqg8UaKgZdYlmEgmhnQrRqfo4Hcv6uvuJRH1CLdK1MO85dwNz2TmaO6vAdoEgEhMHDPcuyAk6iz4n5RKT2vmWswOBV9WUSvGDN6vT7cjb8SmOIv5DlIcsZh8dQGTYAQVirkDladIbdvMg6k1cKJL7rawE6uB9KKE4vxJJXZ6r9zjzIpfBrcvUqA2t-56yngcSLQsNaonQE9eW-rexZAhgVCCptSifqJ06Yta6TvjQnHat_WbN0HUFD1NgnQLv8JU7PnXp7f5V_H561-A_XOG9uGPUy7EIgxUevJAcchOylM02lGg463b2TuNRaugn9GpoxtKWSsY9hS8zgx-3p8E57ToViTDQyf35PRyTY8OdHPeDJE8iL-IlOQaAGi80W9lFFuxBvmYI7ru4IW=w291-h218-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924944"/>
            <a:ext cx="2832942" cy="2122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2920" y="5500702"/>
            <a:ext cx="8183880" cy="536448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Első hétvégi kirándulás II </a:t>
            </a:r>
            <a:endParaRPr lang="hu-HU" dirty="0"/>
          </a:p>
        </p:txBody>
      </p:sp>
      <p:pic>
        <p:nvPicPr>
          <p:cNvPr id="33794" name="Picture 2" descr="https://lh3.googleusercontent.com/_-2EMqwe5LExcyOh4Fo_XByVTWg0DHsGbRWt3T2vAfL4yzHXV3UeCOfuM4nMLHHsh7mzQri9KKFISwTjs1QM1fQigdWCvyEJfSDSmPhex4_EpJ_GIBEkcTOypZiuau1wkw1Ls7YCT207pcJrE6D3uhm9XeTWaEkZB_0WAMLitbfraIg519XfnprmP4JlW5EW-bbEhQd5tfrhCeFdFA-0erf7_40IpFPcnjM-vDAhbYZbXAbyvV5o3jQsU28wBTkjOofilq0n1lJg6lig0OdbqHHufAVwmDpdCUiiwK6_4JN0H9hdyyN1Qdr99WM3N9yKYimK7KzIBOPMamdThEw3KgAC_Rn_xDhJWWpnFx88SSY2v_VezJpK4fpAOxG_knNcCHgMdNugbQ2wBJhfkrTfJ8V6t4BkstYDswjW0al_rcU9qt3iEgG4qnrOCE61mn_BG3lG7t5Lxvfsbc4NlbKiL4lY7dhmxohByKH_ZS_apLi-VDdQC9OpmqOLpwEFcJWIHNb_50LClFXCXf_4fCNy6RIZnB0Y-oxgSRznAVDuqigR7ii-k_W3j5YSm5WhuGAp550f4ebC_X3tL_o9ZwEdKQYYOl8zRpYMTcSp90Ux=w670-h893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3" y="428604"/>
            <a:ext cx="2214578" cy="2951669"/>
          </a:xfrm>
          <a:prstGeom prst="rect">
            <a:avLst/>
          </a:prstGeom>
          <a:noFill/>
        </p:spPr>
      </p:pic>
      <p:sp>
        <p:nvSpPr>
          <p:cNvPr id="33798" name="AutoShape 6" descr="https://lh3.googleusercontent.com/muiDI22mgpFSKQ7aEoqi6vlcGZBCRjxb4gUTQ1sP1X18f56LIagUQjtPLXkCJeKisvpO2U-8jvaAeEl84DUPVB2UUelZNWWw3Pq0ttL_V9VlHWXHwCcFSkKVoF5PAQ6kALCxd87AG3za4EUSXB4TVArQ7WVnCkh_aVNhcnRkIzHbFlcTkNO8VF2d5WXlm3-Y1Xde1H6VSdjsuGKuly8va6hRvjr0GXpzjz60kOkmPuHiCKoNgw-p7CeuZIR3Uss2q_3zXBYS98zmrwXpAz9QK8UYqCqKMn9oulksrUfpPjAxXPs7mHzGBS2600dPVI5NU1Y2Zt-tXny1R895C0pJVpAJ49shLxTFss21AG7rkyar5rAcdWPxmfPqKrzENQ0-qctvr9e9o3N2rNVFNnDKOEsBP4EXY_qn-DUSf00QHEC6YZ4tvD5YRgWH4AO08hwigsHVkJvMRrheaVRPVBhzijv0b4Gy5d2e0jfnbl_6ZH_ijTotaA3pUuSgUpjLRmRG7AEhAAd-HRyqUhYNBaZFphjJMrPhlR4SJOrJBPrSMJY9ro879t95WgJYgPyF852H0ZY9FDpJb_duE_wdG1o5SfsE_36b5mO44KMTDreb=w1191-h893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800" name="AutoShape 8" descr="https://lh3.googleusercontent.com/muiDI22mgpFSKQ7aEoqi6vlcGZBCRjxb4gUTQ1sP1X18f56LIagUQjtPLXkCJeKisvpO2U-8jvaAeEl84DUPVB2UUelZNWWw3Pq0ttL_V9VlHWXHwCcFSkKVoF5PAQ6kALCxd87AG3za4EUSXB4TVArQ7WVnCkh_aVNhcnRkIzHbFlcTkNO8VF2d5WXlm3-Y1Xde1H6VSdjsuGKuly8va6hRvjr0GXpzjz60kOkmPuHiCKoNgw-p7CeuZIR3Uss2q_3zXBYS98zmrwXpAz9QK8UYqCqKMn9oulksrUfpPjAxXPs7mHzGBS2600dPVI5NU1Y2Zt-tXny1R895C0pJVpAJ49shLxTFss21AG7rkyar5rAcdWPxmfPqKrzENQ0-qctvr9e9o3N2rNVFNnDKOEsBP4EXY_qn-DUSf00QHEC6YZ4tvD5YRgWH4AO08hwigsHVkJvMRrheaVRPVBhzijv0b4Gy5d2e0jfnbl_6ZH_ijTotaA3pUuSgUpjLRmRG7AEhAAd-HRyqUhYNBaZFphjJMrPhlR4SJOrJBPrSMJY9ro879t95WgJYgPyF852H0ZY9FDpJb_duE_wdG1o5SfsE_36b5mO44KMTDreb=w1191-h893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802" name="AutoShape 10" descr="https://lh3.googleusercontent.com/muiDI22mgpFSKQ7aEoqi6vlcGZBCRjxb4gUTQ1sP1X18f56LIagUQjtPLXkCJeKisvpO2U-8jvaAeEl84DUPVB2UUelZNWWw3Pq0ttL_V9VlHWXHwCcFSkKVoF5PAQ6kALCxd87AG3za4EUSXB4TVArQ7WVnCkh_aVNhcnRkIzHbFlcTkNO8VF2d5WXlm3-Y1Xde1H6VSdjsuGKuly8va6hRvjr0GXpzjz60kOkmPuHiCKoNgw-p7CeuZIR3Uss2q_3zXBYS98zmrwXpAz9QK8UYqCqKMn9oulksrUfpPjAxXPs7mHzGBS2600dPVI5NU1Y2Zt-tXny1R895C0pJVpAJ49shLxTFss21AG7rkyar5rAcdWPxmfPqKrzENQ0-qctvr9e9o3N2rNVFNnDKOEsBP4EXY_qn-DUSf00QHEC6YZ4tvD5YRgWH4AO08hwigsHVkJvMRrheaVRPVBhzijv0b4Gy5d2e0jfnbl_6ZH_ijTotaA3pUuSgUpjLRmRG7AEhAAd-HRyqUhYNBaZFphjJMrPhlR4SJOrJBPrSMJY9ro879t95WgJYgPyF852H0ZY9FDpJb_duE_wdG1o5SfsE_36b5mO44KMTDreb=w1191-h893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804" name="AutoShape 12" descr="https://lh3.googleusercontent.com/muiDI22mgpFSKQ7aEoqi6vlcGZBCRjxb4gUTQ1sP1X18f56LIagUQjtPLXkCJeKisvpO2U-8jvaAeEl84DUPVB2UUelZNWWw3Pq0ttL_V9VlHWXHwCcFSkKVoF5PAQ6kALCxd87AG3za4EUSXB4TVArQ7WVnCkh_aVNhcnRkIzHbFlcTkNO8VF2d5WXlm3-Y1Xde1H6VSdjsuGKuly8va6hRvjr0GXpzjz60kOkmPuHiCKoNgw-p7CeuZIR3Uss2q_3zXBYS98zmrwXpAz9QK8UYqCqKMn9oulksrUfpPjAxXPs7mHzGBS2600dPVI5NU1Y2Zt-tXny1R895C0pJVpAJ49shLxTFss21AG7rkyar5rAcdWPxmfPqKrzENQ0-qctvr9e9o3N2rNVFNnDKOEsBP4EXY_qn-DUSf00QHEC6YZ4tvD5YRgWH4AO08hwigsHVkJvMRrheaVRPVBhzijv0b4Gy5d2e0jfnbl_6ZH_ijTotaA3pUuSgUpjLRmRG7AEhAAd-HRyqUhYNBaZFphjJMrPhlR4SJOrJBPrSMJY9ro879t95WgJYgPyF852H0ZY9FDpJb_duE_wdG1o5SfsE_36b5mO44KMTDreb=w1191-h893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3806" name="AutoShape 14" descr="https://lh3.googleusercontent.com/muiDI22mgpFSKQ7aEoqi6vlcGZBCRjxb4gUTQ1sP1X18f56LIagUQjtPLXkCJeKisvpO2U-8jvaAeEl84DUPVB2UUelZNWWw3Pq0ttL_V9VlHWXHwCcFSkKVoF5PAQ6kALCxd87AG3za4EUSXB4TVArQ7WVnCkh_aVNhcnRkIzHbFlcTkNO8VF2d5WXlm3-Y1Xde1H6VSdjsuGKuly8va6hRvjr0GXpzjz60kOkmPuHiCKoNgw-p7CeuZIR3Uss2q_3zXBYS98zmrwXpAz9QK8UYqCqKMn9oulksrUfpPjAxXPs7mHzGBS2600dPVI5NU1Y2Zt-tXny1R895C0pJVpAJ49shLxTFss21AG7rkyar5rAcdWPxmfPqKrzENQ0-qctvr9e9o3N2rNVFNnDKOEsBP4EXY_qn-DUSf00QHEC6YZ4tvD5YRgWH4AO08hwigsHVkJvMRrheaVRPVBhzijv0b4Gy5d2e0jfnbl_6ZH_ijTotaA3pUuSgUpjLRmRG7AEhAAd-HRyqUhYNBaZFphjJMrPhlR4SJOrJBPrSMJY9ro879t95WgJYgPyF852H0ZY9FDpJb_duE_wdG1o5SfsE_36b5mO44KMTDreb=w1191-h893-n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33809" name="Picture 17" descr="https://lh3.googleusercontent.com/vRwUFyjjK8RHvInqDWQekPPI3SxeoPi_39tPjXb47VjYCSXBzcKbDbbVwgy0bxztAr9uQxvKNqlJpTNqnQ7CnnMhJucjMlLD0SxnWZX218EKk1T1wJ5fswLKwisexDsUwwijWQsvPyvNj94dZP9seH2ShH5uwyFQIQSc8ByrTocTiUmI7whBLxWmvQqLtfwZ73vH8HbPUjLh_fbEeLABgBdO6Ce3SB7_qDg-dUQDaDZjw_4cIVXwPcnqy0sB4z5eEaNCzqjPWoOVBazsKUI5ONKqmBXOeGzJ8dGFEjidg6RweDLH4nB3C_o4dQU4Nabk25fNEGGGyKyDIGcHrXbUvqItVr7uMGljX-rB9O0Z2uuYPpf-cMMpX3bwIps26MoJ_fo_EPROLxO6a7np74kPenKGU7DmEdkhBprbv-hNE80m4uI3LPF6tz0t4_oZorQ7qSDwHCvEVkKg7KdVPaTo08EeVaFSteASH2f3N8AkZIjlc6Ear7RiOPhSwSg6VlAuKXXEBDlWc7HyWKaRlx2S-dBnDkieAqrOSmQSghfsxSX4D1EeWxU32S3rOWGdaVwQlmF_-pdjouK7dWRwIHj1_SQDECbjJ10FJfruR_BL=w1191-h893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428604"/>
            <a:ext cx="3500382" cy="2624552"/>
          </a:xfrm>
          <a:prstGeom prst="rect">
            <a:avLst/>
          </a:prstGeom>
          <a:noFill/>
        </p:spPr>
      </p:pic>
      <p:pic>
        <p:nvPicPr>
          <p:cNvPr id="33807" name="Picture 15" descr="C:\Users\Zsuzsa\Desktop\IMG_20171119_1629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285992"/>
            <a:ext cx="4287477" cy="321470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Valpacos</a:t>
            </a:r>
            <a:r>
              <a:rPr lang="hu-HU" dirty="0" smtClean="0"/>
              <a:t> – interaktív bormúzeum</a:t>
            </a:r>
            <a:endParaRPr lang="hu-HU" dirty="0"/>
          </a:p>
        </p:txBody>
      </p:sp>
      <p:pic>
        <p:nvPicPr>
          <p:cNvPr id="28674" name="Picture 2" descr="https://lh3.googleusercontent.com/a1o4ar8YPBsfVUTX1CxghqHro7vceqVGJ6tZVqPyNFTWJPzmXQtqpOWrjdPMWhvfjQeVCgZQxF7qAMt-wJYJQ9X3FGS57Xf-61njKdyZhP5l-oIFgr9ofJZxqHPyx6KGU2cYjmOS2XPj-FGHlF7ysSNjKcH-xETOOAndpKdMhsMM4E29TL7LMzcVHoU22yp463glpxnBWiYFqeYCYYVu33_uAYqDz5Y6unoyj5d6j_uWM22nKAcs3tAgFJ-NbT_wXWSkGKqG7Yw8NBJEPN0K5fYAb6kXAOn3tz_WgXdZv2pyaIA6AMmJZFYAh4LAkHPBt5A-wy_yoETwFftODm9WpDtJTarw9guvBtrWJ_LXJV3M7vwttxLmcXAh0CQLsglLuqG3O-c5H5mfzaZ1jgVXz0FvdwMwc7IVAfwYChy3fdiaM2R5tWJ8rDjhDkACRwLTIHoSSPUOA3Y0s7TH9LrZbbOzXsic6cG1ncx2LGhLErQS_OJixNmn5VRbhBKHb82mHTxeaEbJP66wpmA9URWjgdJ5rZS-SVTmbEYt30LaO8N8uLJhKJlfGr8lVN2HCmDo_xgcx-DC2hpA2-ITRyumaf1W9MFNIFeL25Ax8NQU=w1191-h893-n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5" y="500042"/>
            <a:ext cx="4001648" cy="3000396"/>
          </a:xfrm>
          <a:prstGeom prst="rect">
            <a:avLst/>
          </a:prstGeom>
          <a:noFill/>
        </p:spPr>
      </p:pic>
      <p:pic>
        <p:nvPicPr>
          <p:cNvPr id="28678" name="Picture 6" descr="https://lh3.googleusercontent.com/wpUTx5mDyY3oiyQBg5CC8I0UCsbh5QICaS8EuE_cL287cv7uQSF9zDoYD6oX5ah0F7JLNERIfmM8CgUdA4thISoq4RqhyBfqgyjOxlwenvumJMk29-gD1puUrGU2Ulcq3wX3WXzXAO5PEJKVhHONzah1FSkd8uxP2yDQNeWecNULjPZJAYv1B0v7_D-P8QGpczBKrA0jt15ILi_oiABWYDTShmw_29WV5nKfAKF0sTkGsliwfLu1ngZG6eDFM20lPMN3kUjnZzcSxI559hsXXTt4Fi4g1Fja6sN5DG1vqPRfJwpvWBqgQcphd2HytOnuE4SwC0UrIK6B0vXU8wCMyuxtVGF6TYxGIh_f4m9qpUBz9VyPPMWzXXJ2qKvJQvHE-gZkMsOVXCpGpi9UnG2T7JHULltU0WZi7UOfm8cEEcMg-AYOVpmcOwasBKuaVEu_gPU7i9pI5UIu-x76LPHGoelYBHyU6pMg8Jl7TWKS5Cg3PrgGnw2jWVIGSYe0OxFMeQgwzwnFcDRBJl4H1ZWP5R5rlYZPEF9KF0sV2z-4eY0fLvE2ond783vmjokJam_a4FST33EZQxreT880AwJYIoPjFhI2Nj5izUeRjkw8=w1191-h893-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3" y="500042"/>
            <a:ext cx="3905299" cy="2928154"/>
          </a:xfrm>
          <a:prstGeom prst="rect">
            <a:avLst/>
          </a:prstGeom>
          <a:noFill/>
        </p:spPr>
      </p:pic>
      <p:pic>
        <p:nvPicPr>
          <p:cNvPr id="28676" name="Picture 4" descr="https://lh3.googleusercontent.com/JS4aKjYw0Qvfsj4j5N4nVKaqmG3YSSQjEbStu1zI-B_pGlr1Ahzcn9wYgsFmV4k_r01F1YdAdRYHUS88QnuGcLzkl8jarloRtwPLp2hZI72L7aHR1h-rFUU0pSJ9qSa5P2at6FpZwYRs_UP2K0CAFhyY_a3JJojXQqMk9aH2MVLm2r9d99fZULOs_yZTPC0PcE7T-gOO4osHRPLjWKb1Syr7774JddItisC-7zFmYHi0_2C0Vm82GWvlL66M-DnT6yzyyQFVeDH2UbXSMpON64Khx3PqIgCKt0enx7_wMUJdwjLDpsvMAKm7DlBTYH-7soj2yQu-izesaH8UvN4zXja-5nV0-8a-dez5HeHKZIc_gK7wH46KDbYT-iIdpMZ3yoAWMyQWQ7PesZqmPltQh2rzO0k4lLoUDa40NSiV6ZxbwRl9JrE3DzItg15dzUilzzZZMITV9EX7MN11kNfIoUU6qA-eJIAF-uFjV9RvhCuFL8OGNMSAle8zzoW035tA3MOa6oD095DA9aJBnKl5CuaIygu25Gr5xJY5vxu9KGtBk7Y5nI9Owh833jcLR1n8iqqbysxk0m-mVcQ1iiNXs1sDe5Ziq0DB5nq-OX_n=w1191-h893-n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0298" y="2571744"/>
            <a:ext cx="3929090" cy="2945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ktus">
  <a:themeElements>
    <a:clrScheme name="Aspektus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ktus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ktus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481</TotalTime>
  <Words>93</Words>
  <Application>Microsoft Office PowerPoint</Application>
  <PresentationFormat>Diavetítés a képernyőre (4:3 oldalarány)</PresentationFormat>
  <Paragraphs>29</Paragraphs>
  <Slides>37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37</vt:i4>
      </vt:variant>
    </vt:vector>
  </HeadingPairs>
  <TitlesOfParts>
    <vt:vector size="38" baseType="lpstr">
      <vt:lpstr>Aspektus</vt:lpstr>
      <vt:lpstr>Portugál szakmai gyakorlat</vt:lpstr>
      <vt:lpstr>Portugália, Mirandela</vt:lpstr>
      <vt:lpstr>Az utazás</vt:lpstr>
      <vt:lpstr>Mirandela</vt:lpstr>
      <vt:lpstr>Megérkezés, városnézés Portóban</vt:lpstr>
      <vt:lpstr>Közös vacsora fogadóinkkal</vt:lpstr>
      <vt:lpstr>Első hétvégi kirándulás – Duoro völgye</vt:lpstr>
      <vt:lpstr>Első hétvégi kirándulás II </vt:lpstr>
      <vt:lpstr>Valpacos – interaktív bormúzeum</vt:lpstr>
      <vt:lpstr>Az iskola</vt:lpstr>
      <vt:lpstr>Az iskola borászat épülete</vt:lpstr>
      <vt:lpstr>Az iskola olivaüzeme</vt:lpstr>
      <vt:lpstr>Az iskola sajtüzeme</vt:lpstr>
      <vt:lpstr>Mazsy gyakorlóhelye</vt:lpstr>
      <vt:lpstr>15. dia</vt:lpstr>
      <vt:lpstr>Dávid és Máté gyakorlóhelye</vt:lpstr>
      <vt:lpstr>17. dia</vt:lpstr>
      <vt:lpstr>Patrik gyakorlóhelye</vt:lpstr>
      <vt:lpstr>19. dia</vt:lpstr>
      <vt:lpstr>Kitti  és Dominik gyakorlóhelye</vt:lpstr>
      <vt:lpstr>21. dia</vt:lpstr>
      <vt:lpstr> Dona Fina</vt:lpstr>
      <vt:lpstr>23. dia</vt:lpstr>
      <vt:lpstr>24. dia</vt:lpstr>
      <vt:lpstr>25. dia</vt:lpstr>
      <vt:lpstr>Étkezés</vt:lpstr>
      <vt:lpstr>27. dia</vt:lpstr>
      <vt:lpstr>28. dia</vt:lpstr>
      <vt:lpstr>Mirandela -városnézés</vt:lpstr>
      <vt:lpstr>30. dia</vt:lpstr>
      <vt:lpstr>31. dia</vt:lpstr>
      <vt:lpstr>32. dia</vt:lpstr>
      <vt:lpstr> Mogadouro Miranda do Duoro</vt:lpstr>
      <vt:lpstr>34. dia</vt:lpstr>
      <vt:lpstr>35. dia</vt:lpstr>
      <vt:lpstr>36. dia</vt:lpstr>
      <vt:lpstr>Köszönjük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Portugál szakmai gyakorlat</dc:title>
  <dc:creator>hp</dc:creator>
  <cp:lastModifiedBy>Zsuzsa</cp:lastModifiedBy>
  <cp:revision>57</cp:revision>
  <dcterms:created xsi:type="dcterms:W3CDTF">2018-01-15T08:59:12Z</dcterms:created>
  <dcterms:modified xsi:type="dcterms:W3CDTF">2018-01-18T08:46:00Z</dcterms:modified>
</cp:coreProperties>
</file>