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9" r:id="rId5"/>
    <p:sldId id="280" r:id="rId6"/>
    <p:sldId id="283" r:id="rId7"/>
    <p:sldId id="281" r:id="rId8"/>
    <p:sldId id="282" r:id="rId9"/>
    <p:sldId id="27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8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D9D847-5561-4DE9-B22D-B728C3E9F8E1}" type="datetimeFigureOut">
              <a:rPr lang="hu-HU" smtClean="0"/>
              <a:pPr/>
              <a:t>2017.11.30.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0C3C8B-E73B-4514-9329-20683FB371C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4293096"/>
            <a:ext cx="8229600" cy="2921496"/>
          </a:xfrm>
        </p:spPr>
        <p:txBody>
          <a:bodyPr>
            <a:normAutofit fontScale="90000"/>
          </a:bodyPr>
          <a:lstStyle/>
          <a:p>
            <a:r>
              <a:rPr lang="hu-HU" sz="4400" dirty="0" smtClean="0"/>
              <a:t>ERASMUS+ oktatói mobilitási pályázat</a:t>
            </a:r>
            <a:br>
              <a:rPr lang="hu-HU" sz="4400" dirty="0" smtClean="0"/>
            </a:br>
            <a:r>
              <a:rPr lang="hu-HU" sz="3600" dirty="0" smtClean="0">
                <a:latin typeface="Arial Narrow" pitchFamily="34" charset="0"/>
              </a:rPr>
              <a:t/>
            </a:r>
            <a:br>
              <a:rPr lang="hu-HU" sz="3600" dirty="0" smtClean="0">
                <a:latin typeface="Arial Narrow" pitchFamily="34" charset="0"/>
              </a:rPr>
            </a:br>
            <a:r>
              <a:rPr lang="hu-HU" sz="3600" dirty="0" smtClean="0">
                <a:latin typeface="Arial Narrow" pitchFamily="34" charset="0"/>
              </a:rPr>
              <a:t/>
            </a:r>
            <a:br>
              <a:rPr lang="hu-HU" sz="3600" dirty="0" smtClean="0">
                <a:latin typeface="Arial Narrow" pitchFamily="34" charset="0"/>
              </a:rPr>
            </a:br>
            <a:r>
              <a:rPr lang="hu-HU" sz="3600" dirty="0" err="1" smtClean="0">
                <a:latin typeface="Arial Narrow" pitchFamily="34" charset="0"/>
              </a:rPr>
              <a:t>Palicz</a:t>
            </a:r>
            <a:r>
              <a:rPr lang="hu-HU" sz="3600" dirty="0" smtClean="0">
                <a:latin typeface="Arial Narrow" pitchFamily="34" charset="0"/>
              </a:rPr>
              <a:t>   </a:t>
            </a:r>
            <a:r>
              <a:rPr lang="hu-HU" sz="3600" dirty="0" err="1" smtClean="0">
                <a:latin typeface="Arial Narrow" pitchFamily="34" charset="0"/>
              </a:rPr>
              <a:t>márta</a:t>
            </a:r>
            <a:r>
              <a:rPr lang="hu-HU" sz="3600" dirty="0" smtClean="0">
                <a:latin typeface="Arial Narrow" pitchFamily="34" charset="0"/>
              </a:rPr>
              <a:t/>
            </a:r>
            <a:br>
              <a:rPr lang="hu-HU" sz="3600" dirty="0" smtClean="0">
                <a:latin typeface="Arial Narrow" pitchFamily="34" charset="0"/>
              </a:rPr>
            </a:br>
            <a:r>
              <a:rPr lang="hu-HU" sz="3600" dirty="0" smtClean="0">
                <a:latin typeface="Arial Narrow" pitchFamily="34" charset="0"/>
              </a:rPr>
              <a:t>2017.09.30-10.14.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3132588" cy="923330"/>
          </a:xfrm>
          <a:scene3d>
            <a:camera prst="orthographicFront">
              <a:rot lat="0" lon="0" rev="21299999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u-HU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MÁLTA</a:t>
            </a:r>
            <a:endParaRPr lang="hu-HU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D:\2017_2018\120px-Malteserkreuz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157192"/>
            <a:ext cx="1431032" cy="135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hu-HU" sz="2800" dirty="0" smtClean="0"/>
              <a:t>Egyik szabad fürdőhely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anchor="ctr" anchorCtr="0">
            <a:normAutofit/>
          </a:bodyPr>
          <a:lstStyle/>
          <a:p>
            <a:r>
              <a:rPr lang="hu-HU" sz="2000" dirty="0" smtClean="0">
                <a:latin typeface="+mj-lt"/>
              </a:rPr>
              <a:t>A nyelviskolától  5 percre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Spinola Bay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75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„Promenád” </a:t>
            </a:r>
            <a:r>
              <a:rPr lang="hu-HU" sz="2800" dirty="0" err="1" smtClean="0"/>
              <a:t>Sliema</a:t>
            </a:r>
            <a:r>
              <a:rPr lang="hu-HU" sz="2800" dirty="0" smtClean="0"/>
              <a:t> felé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69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Ünnepi díszben a hétvégi </a:t>
            </a:r>
            <a:r>
              <a:rPr lang="hu-HU" sz="2800" dirty="0" err="1" smtClean="0"/>
              <a:t>Festa-ra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763688" y="1556792"/>
            <a:ext cx="5486400" cy="39624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210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Blue Grotto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3028950"/>
          </a:xfrm>
        </p:spPr>
      </p:pic>
      <p:pic>
        <p:nvPicPr>
          <p:cNvPr id="10243" name="Picture 3" descr="C:\Users\tanar10\Desktop\képek\Málta 2017.09.30-10.14\PA1017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29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522288"/>
          </a:xfrm>
        </p:spPr>
        <p:txBody>
          <a:bodyPr>
            <a:noAutofit/>
          </a:bodyPr>
          <a:lstStyle/>
          <a:p>
            <a:r>
              <a:rPr lang="hu-HU" sz="2800" dirty="0"/>
              <a:t>Őrtorony a Blue Grotto közelében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243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Citadella in </a:t>
            </a:r>
            <a:r>
              <a:rPr lang="hu-HU" sz="2800" dirty="0" smtClean="0"/>
              <a:t>Victoria - </a:t>
            </a:r>
            <a:r>
              <a:rPr lang="hu-HU" sz="2800" dirty="0" err="1" smtClean="0"/>
              <a:t>Gozo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3315" name="Picture 3" descr="C:\Users\tanar10\Desktop\képek\Málta 2017.09.30-10.14\PA071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12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err="1" smtClean="0"/>
              <a:t>Hagar</a:t>
            </a:r>
            <a:r>
              <a:rPr lang="hu-HU" sz="2400" dirty="0" smtClean="0"/>
              <a:t> </a:t>
            </a:r>
            <a:r>
              <a:rPr lang="hu-HU" sz="2400" dirty="0" err="1" smtClean="0"/>
              <a:t>Quim</a:t>
            </a:r>
            <a:r>
              <a:rPr lang="hu-HU" sz="2400" dirty="0" smtClean="0"/>
              <a:t> – az egyik monolitikus templom</a:t>
            </a:r>
            <a:br>
              <a:rPr lang="hu-HU" sz="2400" dirty="0" smtClean="0"/>
            </a:br>
            <a:r>
              <a:rPr lang="hu-HU" sz="2400" dirty="0" smtClean="0"/>
              <a:t>A világörökség része</a:t>
            </a:r>
            <a:endParaRPr lang="hu-HU" sz="24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38600" cy="3028950"/>
          </a:xfrm>
        </p:spPr>
      </p:pic>
      <p:pic>
        <p:nvPicPr>
          <p:cNvPr id="14338" name="Picture 2" descr="C:\Users\tanar10\Desktop\képek\Málta 2017.09.30-10.14\Málta2017.10.09-14\DSCF2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95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Mdina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világörökség része</a:t>
            </a: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16288" cy="3007211"/>
          </a:xfrm>
        </p:spPr>
      </p:pic>
      <p:pic>
        <p:nvPicPr>
          <p:cNvPr id="12291" name="Picture 3" descr="C:\Users\tanar10\Desktop\képek\Málta 2017.09.30-10.14\PA081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08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Kék lagúna</a:t>
            </a:r>
            <a:endParaRPr lang="hu-HU" dirty="0"/>
          </a:p>
        </p:txBody>
      </p:sp>
      <p:pic>
        <p:nvPicPr>
          <p:cNvPr id="11267" name="Picture 3" descr="C:\Users\tanar10\Desktop\képek\Málta 2017.09.30-10.14\PA0716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4038600" cy="3028950"/>
          </a:xfrm>
          <a:prstGeom prst="rect">
            <a:avLst/>
          </a:prstGeom>
          <a:noFill/>
        </p:spPr>
      </p:pic>
      <p:pic>
        <p:nvPicPr>
          <p:cNvPr id="11268" name="Picture 4" descr="C:\Users\tanar10\Desktop\képek\Málta 2017.09.30-10.14\PA1318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486400" cy="522288"/>
          </a:xfrm>
        </p:spPr>
        <p:txBody>
          <a:bodyPr/>
          <a:lstStyle/>
          <a:p>
            <a:r>
              <a:rPr lang="hu-HU" dirty="0" smtClean="0"/>
              <a:t>EC Nyelviskola Málta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35696" y="908720"/>
            <a:ext cx="5486400" cy="530352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Mangion</a:t>
            </a:r>
            <a:r>
              <a:rPr lang="en-US" dirty="0" smtClean="0"/>
              <a:t> Street, St Julian's </a:t>
            </a:r>
            <a:endParaRPr lang="hu-HU" dirty="0"/>
          </a:p>
        </p:txBody>
      </p:sp>
      <p:pic>
        <p:nvPicPr>
          <p:cNvPr id="14" name="Kép helye 13" descr="PA061572_0.t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7" b="1117"/>
          <a:stretch>
            <a:fillRect/>
          </a:stretch>
        </p:blipFill>
        <p:spPr>
          <a:xfrm>
            <a:off x="2771800" y="1340768"/>
            <a:ext cx="4032250" cy="525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16386" name="Picture 2" descr="C:\Users\tanar10\Desktop\képek\Málta 2017.09.30-10.14\Tanfolyam\PA111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38600" cy="3028950"/>
          </a:xfrm>
          <a:prstGeom prst="rect">
            <a:avLst/>
          </a:prstGeom>
          <a:noFill/>
        </p:spPr>
      </p:pic>
      <p:pic>
        <p:nvPicPr>
          <p:cNvPr id="16387" name="Picture 3" descr="C:\Users\tanar10\Desktop\képek\Málta 2017.09.30-10.14\Tanfolyam\PA111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héten „nagy” csoportban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Brazil, chilei, kolumbiai, líbiai, belorusz és orosz  csoporttársakkal</a:t>
            </a:r>
            <a:endParaRPr lang="hu-HU" dirty="0"/>
          </a:p>
        </p:txBody>
      </p:sp>
      <p:pic>
        <p:nvPicPr>
          <p:cNvPr id="3075" name="Picture 3" descr="C:\Users\tanar10\Desktop\képek\Málta 2017.09.30-10.14\Tanfolyam\PA0615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Csoportmunka chilei, brazil, orosz társaimmal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:\Users\tanar10\Desktop\képek\Málta 2017.09.30-10.14\Tanfolyam\PA0615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második héten: „mini” csoportban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Egy svájci diáklánnyal  és egy orosz bankárral oldottuk meg a  változatos feladatokat. </a:t>
            </a:r>
            <a:endParaRPr lang="hu-HU" dirty="0"/>
          </a:p>
        </p:txBody>
      </p:sp>
      <p:pic>
        <p:nvPicPr>
          <p:cNvPr id="6146" name="Picture 2" descr="C:\Users\tanar10\Desktop\képek\Málta 2017.09.30-10.14\Tanfolyam\PA1318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Hatodik tanárom: a líbiai Ahmed</a:t>
            </a:r>
            <a:endParaRPr lang="hu-HU" dirty="0"/>
          </a:p>
        </p:txBody>
      </p:sp>
      <p:pic>
        <p:nvPicPr>
          <p:cNvPr id="8195" name="Picture 3" descr="C:\Users\tanar10\Desktop\képek\Málta 2017.09.30-10.14\Tanfolyam\PA131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44824"/>
            <a:ext cx="4038600" cy="3028950"/>
          </a:xfrm>
          <a:prstGeom prst="rect">
            <a:avLst/>
          </a:prstGeom>
          <a:noFill/>
        </p:spPr>
      </p:pic>
      <p:pic>
        <p:nvPicPr>
          <p:cNvPr id="8196" name="Picture 4" descr="C:\Users\tanar10\Desktop\képek\Málta 2017.09.30-10.14\Tanfolyam\PA1318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Minden a nyelvtanulásról szólt!</a:t>
            </a:r>
            <a:endParaRPr lang="hu-HU" dirty="0"/>
          </a:p>
        </p:txBody>
      </p:sp>
      <p:pic>
        <p:nvPicPr>
          <p:cNvPr id="7171" name="Picture 3" descr="C:\Users\tanar10\Desktop\képek\Málta 2017.09.30-10.14\Tanfolyam\PA131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3" name="Picture 5" descr="C:\Users\tanar10\Desktop\képek\Málta 2017.09.30-10.14\Tanfolyam\PA1318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szállás</a:t>
            </a:r>
            <a:br>
              <a:rPr lang="hu-HU" dirty="0" smtClean="0"/>
            </a:br>
            <a:r>
              <a:rPr lang="hu-HU" dirty="0" smtClean="0"/>
              <a:t>Diamond </a:t>
            </a:r>
            <a:r>
              <a:rPr lang="hu-HU" dirty="0" err="1" smtClean="0"/>
              <a:t>Court</a:t>
            </a:r>
            <a:r>
              <a:rPr lang="hu-HU" dirty="0" smtClean="0"/>
              <a:t> Apartman, </a:t>
            </a:r>
            <a:r>
              <a:rPr lang="hu-HU" dirty="0" err="1" smtClean="0"/>
              <a:t>Swieqi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9218" name="Picture 2" descr="C:\Users\tanar10\Desktop\képek\Málta 2017.09.30-10.14\Tanfolyam\PA141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219" name="Picture 3" descr="C:\Users\tanar10\Desktop\képek\Málta 2017.09.30-10.14\PA141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583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064896" cy="685800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1086168"/>
            <a:ext cx="5486400" cy="470624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b" anchorCtr="1">
            <a:noAutofit/>
            <a:scene3d>
              <a:camera prst="orthographicFront">
                <a:rot lat="0" lon="0" rev="300000"/>
              </a:camera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hu-HU" sz="2800" dirty="0">
                <a:solidFill>
                  <a:srgbClr val="C00000"/>
                </a:solidFill>
                <a:effectLst/>
                <a:latin typeface="Arial Black" pitchFamily="34" charset="0"/>
              </a:rPr>
              <a:t>Kulturális</a:t>
            </a:r>
            <a:r>
              <a:rPr lang="hu-HU" sz="2800" dirty="0">
                <a:solidFill>
                  <a:srgbClr val="C00000"/>
                </a:solidFill>
                <a:latin typeface="Arial Black" pitchFamily="34" charset="0"/>
              </a:rPr>
              <a:t> programok és szabadidő</a:t>
            </a:r>
            <a:r>
              <a:rPr lang="hu-HU" sz="2800" dirty="0">
                <a:latin typeface="Arial Black" pitchFamily="34" charset="0"/>
              </a:rPr>
              <a:t/>
            </a:r>
            <a:br>
              <a:rPr lang="hu-HU" sz="2800" dirty="0">
                <a:latin typeface="Arial Black" pitchFamily="34" charset="0"/>
              </a:rPr>
            </a:br>
            <a:endParaRPr lang="hu-HU" sz="2800" dirty="0">
              <a:latin typeface="Arial Black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09" y="2060848"/>
            <a:ext cx="4393023" cy="329476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0228" b="20228"/>
          <a:stretch/>
        </p:blipFill>
        <p:spPr>
          <a:xfrm>
            <a:off x="2046199" y="3600000"/>
            <a:ext cx="4042420" cy="3031815"/>
          </a:xfrm>
          <a:prstGeom prst="rect">
            <a:avLst/>
          </a:prstGeom>
        </p:spPr>
      </p:pic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47800"/>
            <a:ext cx="5283200" cy="3962400"/>
          </a:xfrm>
          <a:scene3d>
            <a:camera prst="isometricOffAxis1Left"/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28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129</Words>
  <Application>Microsoft Office PowerPoint</Application>
  <PresentationFormat>Diavetítés a képernyőre (4:3 oldalarány)</PresentationFormat>
  <Paragraphs>29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Hegycsúcs</vt:lpstr>
      <vt:lpstr>ERASMUS+ oktatói mobilitási pályázat   Palicz   márta 2017.09.30-10.14.     </vt:lpstr>
      <vt:lpstr>EC Nyelviskola Málta</vt:lpstr>
      <vt:lpstr>Első héten „nagy” csoportban</vt:lpstr>
      <vt:lpstr>Csoportmunka chilei, brazil, orosz társaimmal</vt:lpstr>
      <vt:lpstr>A második héten: „mini” csoportban</vt:lpstr>
      <vt:lpstr>Hatodik tanárom: a líbiai Ahmed</vt:lpstr>
      <vt:lpstr>Minden a nyelvtanulásról szólt!</vt:lpstr>
      <vt:lpstr>A szállás Diamond Court Apartman, Swieqi </vt:lpstr>
      <vt:lpstr>Kulturális programok és szabadidő </vt:lpstr>
      <vt:lpstr>Egyik szabad fürdőhely</vt:lpstr>
      <vt:lpstr>Spinola Bay</vt:lpstr>
      <vt:lpstr>A „Promenád” Sliema felé</vt:lpstr>
      <vt:lpstr>Ünnepi díszben a hétvégi Festa-ra</vt:lpstr>
      <vt:lpstr>Blue Grotto</vt:lpstr>
      <vt:lpstr>Őrtorony a Blue Grotto közelében</vt:lpstr>
      <vt:lpstr>Citadella in Victoria - Gozo</vt:lpstr>
      <vt:lpstr>Hagar Quim – az egyik monolitikus templom A világörökség része</vt:lpstr>
      <vt:lpstr>Mdina A világörökség része</vt:lpstr>
      <vt:lpstr>Kék lagúna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oktatói mobilitási pályázat</dc:title>
  <dc:creator>Magdi</dc:creator>
  <cp:lastModifiedBy>Zsuzsa</cp:lastModifiedBy>
  <cp:revision>47</cp:revision>
  <dcterms:created xsi:type="dcterms:W3CDTF">2017-11-25T17:03:41Z</dcterms:created>
  <dcterms:modified xsi:type="dcterms:W3CDTF">2017-11-30T11:24:00Z</dcterms:modified>
</cp:coreProperties>
</file>