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66FE-8464-40D2-A850-098B6973EFB9}" type="datetimeFigureOut">
              <a:rPr lang="hu-HU" smtClean="0"/>
              <a:pPr/>
              <a:t>2017.12.06.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7652-C125-438F-A27E-F25C45EF86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66FE-8464-40D2-A850-098B6973EFB9}" type="datetimeFigureOut">
              <a:rPr lang="hu-HU" smtClean="0"/>
              <a:pPr/>
              <a:t>2017.12.06.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7652-C125-438F-A27E-F25C45EF86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66FE-8464-40D2-A850-098B6973EFB9}" type="datetimeFigureOut">
              <a:rPr lang="hu-HU" smtClean="0"/>
              <a:pPr/>
              <a:t>2017.12.06.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7652-C125-438F-A27E-F25C45EF86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66FE-8464-40D2-A850-098B6973EFB9}" type="datetimeFigureOut">
              <a:rPr lang="hu-HU" smtClean="0"/>
              <a:pPr/>
              <a:t>2017.12.06.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7652-C125-438F-A27E-F25C45EF86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66FE-8464-40D2-A850-098B6973EFB9}" type="datetimeFigureOut">
              <a:rPr lang="hu-HU" smtClean="0"/>
              <a:pPr/>
              <a:t>2017.12.06.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7652-C125-438F-A27E-F25C45EF86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66FE-8464-40D2-A850-098B6973EFB9}" type="datetimeFigureOut">
              <a:rPr lang="hu-HU" smtClean="0"/>
              <a:pPr/>
              <a:t>2017.12.06.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7652-C125-438F-A27E-F25C45EF86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66FE-8464-40D2-A850-098B6973EFB9}" type="datetimeFigureOut">
              <a:rPr lang="hu-HU" smtClean="0"/>
              <a:pPr/>
              <a:t>2017.12.06.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7652-C125-438F-A27E-F25C45EF86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66FE-8464-40D2-A850-098B6973EFB9}" type="datetimeFigureOut">
              <a:rPr lang="hu-HU" smtClean="0"/>
              <a:pPr/>
              <a:t>2017.12.06.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7652-C125-438F-A27E-F25C45EF86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66FE-8464-40D2-A850-098B6973EFB9}" type="datetimeFigureOut">
              <a:rPr lang="hu-HU" smtClean="0"/>
              <a:pPr/>
              <a:t>2017.12.06.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7652-C125-438F-A27E-F25C45EF86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66FE-8464-40D2-A850-098B6973EFB9}" type="datetimeFigureOut">
              <a:rPr lang="hu-HU" smtClean="0"/>
              <a:pPr/>
              <a:t>2017.12.06.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7652-C125-438F-A27E-F25C45EF86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66FE-8464-40D2-A850-098B6973EFB9}" type="datetimeFigureOut">
              <a:rPr lang="hu-HU" smtClean="0"/>
              <a:pPr/>
              <a:t>2017.12.06.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7652-C125-438F-A27E-F25C45EF86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666FE-8464-40D2-A850-098B6973EFB9}" type="datetimeFigureOut">
              <a:rPr lang="hu-HU" smtClean="0"/>
              <a:pPr/>
              <a:t>2017.12.06.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87652-C125-438F-A27E-F25C45EF866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918648" cy="4752527"/>
          </a:xfrm>
        </p:spPr>
        <p:txBody>
          <a:bodyPr>
            <a:normAutofit/>
          </a:bodyPr>
          <a:lstStyle/>
          <a:p>
            <a:r>
              <a:rPr lang="hu-HU" b="1" dirty="0" smtClean="0"/>
              <a:t>DUBLIN</a:t>
            </a:r>
            <a:br>
              <a:rPr lang="hu-HU" b="1" dirty="0" smtClean="0"/>
            </a:br>
            <a:r>
              <a:rPr lang="hu-HU" b="1" dirty="0" smtClean="0"/>
              <a:t>nyelvtanfolyam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2017. július 23 – augusztus 5.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3600" dirty="0" smtClean="0">
                <a:solidFill>
                  <a:schemeClr val="tx2">
                    <a:lumMod val="50000"/>
                  </a:schemeClr>
                </a:solidFill>
              </a:rPr>
              <a:t>Készítette:</a:t>
            </a:r>
            <a:br>
              <a:rPr lang="hu-H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3600" dirty="0" err="1" smtClean="0">
                <a:solidFill>
                  <a:schemeClr val="tx2">
                    <a:lumMod val="50000"/>
                  </a:schemeClr>
                </a:solidFill>
              </a:rPr>
              <a:t>Komporday</a:t>
            </a:r>
            <a:r>
              <a:rPr lang="hu-HU" sz="3600" dirty="0" smtClean="0">
                <a:solidFill>
                  <a:schemeClr val="tx2">
                    <a:lumMod val="50000"/>
                  </a:schemeClr>
                </a:solidFill>
              </a:rPr>
              <a:t> Levente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Fényképek\Írországi fotók\IMG_1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132856"/>
            <a:ext cx="3707904" cy="2780928"/>
          </a:xfrm>
          <a:prstGeom prst="rect">
            <a:avLst/>
          </a:prstGeom>
          <a:noFill/>
        </p:spPr>
      </p:pic>
      <p:pic>
        <p:nvPicPr>
          <p:cNvPr id="1027" name="Picture 3" descr="D:\Fényképek\Írországi fotók\IMG_0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2008"/>
            <a:ext cx="3611893" cy="270892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dirty="0" smtClean="0"/>
              <a:t>UTAZÁS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/>
          <a:lstStyle/>
          <a:p>
            <a:r>
              <a:rPr lang="hu-HU" dirty="0" smtClean="0"/>
              <a:t>RYANAIR (2017. július 23; 2017. augusztus 5.)</a:t>
            </a:r>
          </a:p>
          <a:p>
            <a:r>
              <a:rPr lang="hu-HU" dirty="0" err="1" smtClean="0"/>
              <a:t>Budapest-Dublin-Budapest</a:t>
            </a:r>
            <a:endParaRPr lang="hu-HU" dirty="0" smtClean="0"/>
          </a:p>
          <a:p>
            <a:r>
              <a:rPr lang="hu-HU" dirty="0" smtClean="0"/>
              <a:t>747-es AIRLINK EXPRESS (busz)</a:t>
            </a:r>
            <a:endParaRPr lang="hu-HU" dirty="0"/>
          </a:p>
        </p:txBody>
      </p:sp>
      <p:pic>
        <p:nvPicPr>
          <p:cNvPr id="1026" name="Picture 2" descr="D:\Fényképek\Írországi fotók\IMG_09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708920"/>
            <a:ext cx="3456384" cy="2592288"/>
          </a:xfrm>
          <a:prstGeom prst="rect">
            <a:avLst/>
          </a:prstGeom>
          <a:noFill/>
        </p:spPr>
      </p:pic>
      <p:pic>
        <p:nvPicPr>
          <p:cNvPr id="1028" name="Picture 4" descr="D:\Fényképek\Írországi fotók\IMG_09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239090"/>
            <a:ext cx="3491880" cy="2618910"/>
          </a:xfrm>
          <a:prstGeom prst="rect">
            <a:avLst/>
          </a:prstGeom>
          <a:noFill/>
        </p:spPr>
      </p:pic>
      <p:pic>
        <p:nvPicPr>
          <p:cNvPr id="1030" name="Picture 6" descr="D:\Fényképek\Írországi fotók\IMG_18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924944"/>
            <a:ext cx="2880320" cy="3840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Fényképek\Írországi fotók\IMG_1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4091947" cy="3068960"/>
          </a:xfrm>
          <a:prstGeom prst="rect">
            <a:avLst/>
          </a:prstGeom>
          <a:noFill/>
        </p:spPr>
      </p:pic>
      <p:pic>
        <p:nvPicPr>
          <p:cNvPr id="3076" name="Picture 4" descr="D:\Fényképek\Írországi fotók\IMG_0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84984"/>
            <a:ext cx="2679762" cy="3573016"/>
          </a:xfrm>
          <a:prstGeom prst="rect">
            <a:avLst/>
          </a:prstGeom>
          <a:noFill/>
        </p:spPr>
      </p:pic>
      <p:pic>
        <p:nvPicPr>
          <p:cNvPr id="3075" name="Picture 3" descr="D:\Fényképek\Írországi fotók\IMG_0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2787774" cy="3717032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SZÁLLÁS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72608"/>
          </a:xfrm>
        </p:spPr>
        <p:txBody>
          <a:bodyPr/>
          <a:lstStyle/>
          <a:p>
            <a:r>
              <a:rPr lang="hu-HU" dirty="0" smtClean="0"/>
              <a:t>TRINITY COLLEGE DUBLIN</a:t>
            </a:r>
          </a:p>
          <a:p>
            <a:r>
              <a:rPr lang="hu-HU" dirty="0" smtClean="0"/>
              <a:t>egyágyas szoba mosdóval (zuhanyzó és WC közös)</a:t>
            </a:r>
            <a:endParaRPr lang="hu-HU" dirty="0"/>
          </a:p>
        </p:txBody>
      </p:sp>
      <p:pic>
        <p:nvPicPr>
          <p:cNvPr id="3074" name="Picture 2" descr="D:\Fényképek\Írországi fotók\IMG_09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8702" y="3068960"/>
            <a:ext cx="2895786" cy="3861048"/>
          </a:xfrm>
          <a:prstGeom prst="rect">
            <a:avLst/>
          </a:prstGeom>
          <a:noFill/>
        </p:spPr>
      </p:pic>
      <p:pic>
        <p:nvPicPr>
          <p:cNvPr id="3079" name="Picture 7" descr="D:\Fényképek\Írországi fotók\IMG_16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0085" y="764704"/>
            <a:ext cx="3803915" cy="2852936"/>
          </a:xfrm>
          <a:prstGeom prst="rect">
            <a:avLst/>
          </a:prstGeom>
          <a:noFill/>
        </p:spPr>
      </p:pic>
      <p:pic>
        <p:nvPicPr>
          <p:cNvPr id="3077" name="Picture 5" descr="D:\Fényképek\Írországi fotók\IMG_17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3645024"/>
            <a:ext cx="2409732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Fényképek\Írországi fotók\IMG_0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715766" cy="3621021"/>
          </a:xfrm>
          <a:prstGeom prst="rect">
            <a:avLst/>
          </a:prstGeom>
          <a:noFill/>
        </p:spPr>
      </p:pic>
      <p:pic>
        <p:nvPicPr>
          <p:cNvPr id="6147" name="Picture 3" descr="D:\Fényképek\Írországi fotók\IMG_0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899925" cy="2924944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dirty="0" smtClean="0"/>
              <a:t>TANFOLYAM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72608"/>
          </a:xfrm>
        </p:spPr>
        <p:txBody>
          <a:bodyPr/>
          <a:lstStyle/>
          <a:p>
            <a:r>
              <a:rPr lang="hu-HU" dirty="0" smtClean="0"/>
              <a:t>Iskola: FRANCES KING (</a:t>
            </a:r>
            <a:r>
              <a:rPr lang="hu-HU" dirty="0" err="1" smtClean="0"/>
              <a:t>School</a:t>
            </a:r>
            <a:r>
              <a:rPr lang="hu-HU" dirty="0" smtClean="0"/>
              <a:t> of English)</a:t>
            </a:r>
            <a:endParaRPr lang="hu-HU" dirty="0"/>
          </a:p>
        </p:txBody>
      </p:sp>
      <p:pic>
        <p:nvPicPr>
          <p:cNvPr id="6146" name="Picture 2" descr="D:\Fényképek\Írországi fotók\IMG_09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2568" y="3915054"/>
            <a:ext cx="3923928" cy="2942946"/>
          </a:xfrm>
          <a:prstGeom prst="rect">
            <a:avLst/>
          </a:prstGeom>
          <a:noFill/>
        </p:spPr>
      </p:pic>
      <p:pic>
        <p:nvPicPr>
          <p:cNvPr id="6149" name="Picture 5" descr="D:\Fényképek\Írországi fotók\IMG_09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2268252" cy="3024336"/>
          </a:xfrm>
          <a:prstGeom prst="rect">
            <a:avLst/>
          </a:prstGeom>
          <a:noFill/>
        </p:spPr>
      </p:pic>
      <p:pic>
        <p:nvPicPr>
          <p:cNvPr id="6150" name="Picture 6" descr="D:\Fényképek\Írországi fotók\IMG_1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948947"/>
            <a:ext cx="2931790" cy="3909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D:\Fényképek\Írországi fotók\IMG_1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753036"/>
            <a:ext cx="4139952" cy="3104964"/>
          </a:xfrm>
          <a:prstGeom prst="rect">
            <a:avLst/>
          </a:prstGeom>
          <a:noFill/>
        </p:spPr>
      </p:pic>
      <p:pic>
        <p:nvPicPr>
          <p:cNvPr id="4100" name="Picture 4" descr="D:\Fényképek\Írországi fotók\IMG_1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091" y="44624"/>
            <a:ext cx="3755909" cy="2816932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dirty="0" smtClean="0"/>
              <a:t>TANFOLYAM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/>
          <a:lstStyle/>
          <a:p>
            <a:r>
              <a:rPr lang="hu-HU" dirty="0" smtClean="0"/>
              <a:t>CSOPORT, ÓRÁK</a:t>
            </a:r>
            <a:endParaRPr lang="hu-HU" dirty="0"/>
          </a:p>
        </p:txBody>
      </p:sp>
      <p:pic>
        <p:nvPicPr>
          <p:cNvPr id="4101" name="Picture 5" descr="D:\Fényképek\Írországi fotók\IMG_1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628800"/>
            <a:ext cx="3851920" cy="2888940"/>
          </a:xfrm>
          <a:prstGeom prst="rect">
            <a:avLst/>
          </a:prstGeom>
          <a:noFill/>
        </p:spPr>
      </p:pic>
      <p:pic>
        <p:nvPicPr>
          <p:cNvPr id="4099" name="Picture 3" descr="D:\Fényképek\Írországi fotók\IMG_17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484784"/>
            <a:ext cx="3744416" cy="2808312"/>
          </a:xfrm>
          <a:prstGeom prst="rect">
            <a:avLst/>
          </a:prstGeom>
          <a:noFill/>
        </p:spPr>
      </p:pic>
      <p:pic>
        <p:nvPicPr>
          <p:cNvPr id="4098" name="Picture 2" descr="D:\Fényképek\Írországi fotók\IMG_17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077072"/>
            <a:ext cx="3707904" cy="2780928"/>
          </a:xfrm>
          <a:prstGeom prst="rect">
            <a:avLst/>
          </a:prstGeom>
          <a:noFill/>
        </p:spPr>
      </p:pic>
      <p:pic>
        <p:nvPicPr>
          <p:cNvPr id="4102" name="Picture 6" descr="D:\Fényképek\Írországi fotók\IMG_17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293096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D:\Fényképek\Írországi fotók\IMG_0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969060"/>
            <a:ext cx="3851920" cy="2888940"/>
          </a:xfrm>
          <a:prstGeom prst="rect">
            <a:avLst/>
          </a:prstGeom>
          <a:noFill/>
        </p:spPr>
      </p:pic>
      <p:pic>
        <p:nvPicPr>
          <p:cNvPr id="5127" name="Picture 7" descr="D:\Fényképek\Írországi fotók\IMG_1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23066"/>
            <a:ext cx="3779912" cy="2834934"/>
          </a:xfrm>
          <a:prstGeom prst="rect">
            <a:avLst/>
          </a:prstGeom>
          <a:noFill/>
        </p:spPr>
      </p:pic>
      <p:pic>
        <p:nvPicPr>
          <p:cNvPr id="5125" name="Picture 5" descr="D:\Fényképek\Írországi fotók\IMG_1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764704"/>
            <a:ext cx="4644008" cy="3483006"/>
          </a:xfrm>
          <a:prstGeom prst="rect">
            <a:avLst/>
          </a:prstGeom>
          <a:noFill/>
        </p:spPr>
      </p:pic>
      <p:pic>
        <p:nvPicPr>
          <p:cNvPr id="5122" name="Picture 2" descr="D:\Fényképek\Írországi fotók\IMG_171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4664"/>
            <a:ext cx="3960325" cy="2970244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DUBLIN</a:t>
            </a:r>
            <a:endParaRPr lang="hu-HU" dirty="0"/>
          </a:p>
        </p:txBody>
      </p:sp>
      <p:pic>
        <p:nvPicPr>
          <p:cNvPr id="5123" name="Picture 3" descr="D:\Fényképek\Írországi fotók\IMG_17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4238" y="188640"/>
            <a:ext cx="2679762" cy="3573016"/>
          </a:xfrm>
          <a:prstGeom prst="rect">
            <a:avLst/>
          </a:prstGeom>
          <a:noFill/>
        </p:spPr>
      </p:pic>
      <p:pic>
        <p:nvPicPr>
          <p:cNvPr id="5124" name="Picture 4" descr="D:\Fényképek\Írországi fotók\IMG_10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996952"/>
            <a:ext cx="2895786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Fényképek\Írországi fotók\IMG_1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3240360" cy="4320480"/>
          </a:xfrm>
          <a:prstGeom prst="rect">
            <a:avLst/>
          </a:prstGeom>
          <a:noFill/>
        </p:spPr>
      </p:pic>
      <p:pic>
        <p:nvPicPr>
          <p:cNvPr id="7172" name="Picture 4" descr="D:\Fényképek\Írországi fotók\IMG_1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16832"/>
            <a:ext cx="3995936" cy="2996952"/>
          </a:xfrm>
          <a:prstGeom prst="rect">
            <a:avLst/>
          </a:prstGeom>
          <a:noFill/>
        </p:spPr>
      </p:pic>
      <p:pic>
        <p:nvPicPr>
          <p:cNvPr id="7171" name="Picture 3" descr="D:\Fényképek\Írországi fotók\IMG_1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8"/>
            <a:ext cx="4283968" cy="3212976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SZABADIDŐS TEVÉKENYSÉG</a:t>
            </a:r>
            <a:endParaRPr lang="hu-HU" dirty="0"/>
          </a:p>
        </p:txBody>
      </p:sp>
      <p:pic>
        <p:nvPicPr>
          <p:cNvPr id="7173" name="Picture 5" descr="D:\Fényképek\Írországi fotók\IMG_1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25011"/>
            <a:ext cx="2499742" cy="3332989"/>
          </a:xfrm>
          <a:prstGeom prst="rect">
            <a:avLst/>
          </a:prstGeom>
          <a:noFill/>
        </p:spPr>
      </p:pic>
      <p:pic>
        <p:nvPicPr>
          <p:cNvPr id="7174" name="Picture 6" descr="D:\Fényképek\Írországi fotók\IMG_14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4061" y="4437112"/>
            <a:ext cx="3227851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Fényképek\Írországi fotók\IMG_1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4032448" cy="3024336"/>
          </a:xfrm>
          <a:prstGeom prst="rect">
            <a:avLst/>
          </a:prstGeom>
          <a:noFill/>
        </p:spPr>
      </p:pic>
      <p:pic>
        <p:nvPicPr>
          <p:cNvPr id="2050" name="Picture 2" descr="D:\Fényképek\Írországi fotók\IMG_1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488" y="908720"/>
            <a:ext cx="4644008" cy="3483006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TAPASZTALATOK, ÉRDEKESSÉGEK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/>
          <a:lstStyle/>
          <a:p>
            <a:r>
              <a:rPr lang="hu-HU" dirty="0"/>
              <a:t>n</a:t>
            </a:r>
            <a:r>
              <a:rPr lang="hu-HU" dirty="0" smtClean="0"/>
              <a:t>agyon hasznos</a:t>
            </a:r>
          </a:p>
          <a:p>
            <a:r>
              <a:rPr lang="hu-HU" dirty="0" smtClean="0"/>
              <a:t>Találkozás egy volt diákkal</a:t>
            </a:r>
          </a:p>
          <a:p>
            <a:r>
              <a:rPr lang="hu-HU" dirty="0" smtClean="0"/>
              <a:t>„Trónok harca”</a:t>
            </a:r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68</Words>
  <Application>Microsoft Office PowerPoint</Application>
  <PresentationFormat>Diavetítés a képernyőre (4:3 oldalarány)</PresentationFormat>
  <Paragraphs>18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DUBLIN nyelvtanfolyam 2017. július 23 – augusztus 5.  Készítette: Komporday Levente </vt:lpstr>
      <vt:lpstr>UTAZÁS</vt:lpstr>
      <vt:lpstr>SZÁLLÁS</vt:lpstr>
      <vt:lpstr>TANFOLYAM 1.</vt:lpstr>
      <vt:lpstr>TANFOLYAM 2.</vt:lpstr>
      <vt:lpstr>DUBLIN</vt:lpstr>
      <vt:lpstr>SZABADIDŐS TEVÉKENYSÉG</vt:lpstr>
      <vt:lpstr>TAPASZTALATOK, ÉRDEKESSÉGEK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DUBLIN nyelvtanfolyam 2017. július 23 – augusztus 5.</dc:title>
  <dc:creator>Komporday</dc:creator>
  <cp:lastModifiedBy>Zsuzsa</cp:lastModifiedBy>
  <cp:revision>19</cp:revision>
  <dcterms:created xsi:type="dcterms:W3CDTF">2017-09-27T09:40:44Z</dcterms:created>
  <dcterms:modified xsi:type="dcterms:W3CDTF">2017-12-06T06:56:29Z</dcterms:modified>
</cp:coreProperties>
</file>