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76" r:id="rId4"/>
    <p:sldId id="257" r:id="rId5"/>
    <p:sldId id="258" r:id="rId6"/>
    <p:sldId id="282" r:id="rId7"/>
    <p:sldId id="283" r:id="rId8"/>
    <p:sldId id="259" r:id="rId9"/>
    <p:sldId id="260" r:id="rId10"/>
    <p:sldId id="292" r:id="rId11"/>
    <p:sldId id="287" r:id="rId12"/>
    <p:sldId id="284" r:id="rId13"/>
    <p:sldId id="288" r:id="rId14"/>
    <p:sldId id="285" r:id="rId15"/>
    <p:sldId id="289" r:id="rId16"/>
    <p:sldId id="261" r:id="rId17"/>
    <p:sldId id="263" r:id="rId18"/>
    <p:sldId id="291" r:id="rId19"/>
    <p:sldId id="293" r:id="rId20"/>
    <p:sldId id="286" r:id="rId21"/>
    <p:sldId id="290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014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D664-54EA-492B-BB86-3ACC837369AC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ECB8C-0C03-47DF-B848-3501C1763C4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57278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ECB8C-0C03-47DF-B848-3501C1763C41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ECB8C-0C03-47DF-B848-3501C1763C41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2F9D2-259F-45A1-9DDC-F8A5427DEBE8}" type="datetimeFigureOut">
              <a:rPr lang="hu-HU" smtClean="0"/>
              <a:pPr/>
              <a:t>2017.11.07.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1FA50-08EF-42BF-98B1-BF78A94A5DD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hu/search?dcr=0&amp;q=Avignon+Franciaorsz%C3%A1g&amp;stick=H4sIAAAAAAAAAOPgE-LUz9U3MEw2zytR4gAxLTOqkrUMs5Ot9HPykxNLMvPz9BNTcjPzMotLioDcstT4lMyyzGKguFVKanFJZh5YTTEApsdjX0oAAAA&amp;sa=X&amp;ved=0ahUKEwiY0Nvqk_jWAhUGaFAKHSbfBocQmxMIowEoAzAW" TargetMode="External"/><Relationship Id="rId13" Type="http://schemas.openxmlformats.org/officeDocument/2006/relationships/hyperlink" Target="https://www.google.hu/search?dcr=0&amp;q=provence-alpes-c%C3%B4te+d%E2%80%99azur+university+of+nice+sophia+antipolis&amp;stick=H4sIAAAAAAAAAOPgE-LUz9U3MEw2zytRAjNTjA1zjLWUspOt9HPykxNLMvPz4Ayr0rzMstSi4sySzNRiAIstrWY8AAAA&amp;sa=X&amp;ved=0ahUKEwiY0Nvqk_jWAhUGaFAKHSbfBocQmxMIqwEoATAX" TargetMode="External"/><Relationship Id="rId3" Type="http://schemas.openxmlformats.org/officeDocument/2006/relationships/hyperlink" Target="https://www.google.hu/search?dcr=0&amp;q=provence-alpes-c%C3%B4te+d%E2%80%99azur+n%C3%A9pess%C3%A9g&amp;stick=H4sIAAAAAAAAAOPgE-LUz9U3MEw2zyvR0spOttLPyU9OLMnMz9MvLgHSxSWZyYk58UWp6UAhq4L8gtIcsCwAnJf0dTkAAAA&amp;sa=X&amp;ved=0ahUKEwiY0Nvqk_jWAhUGaFAKHSbfBocQ6BMImQEoADAU" TargetMode="External"/><Relationship Id="rId7" Type="http://schemas.openxmlformats.org/officeDocument/2006/relationships/hyperlink" Target="https://www.google.hu/search?dcr=0&amp;q=Marseille&amp;stick=H4sIAAAAAAAAAOPgE-LUz9U3MEw2zytR4gAxs1JKSrQMs5Ot9HPykxNLMvPz9BNTcjPzMotLioDcstT4lMyyzGKguFVKanFJZh5YTTEAyi9N40oAAAA&amp;sa=X&amp;ved=0ahUKEwiY0Nvqk_jWAhUGaFAKHSbfBocQmxMIogEoAjAW" TargetMode="External"/><Relationship Id="rId12" Type="http://schemas.openxmlformats.org/officeDocument/2006/relationships/hyperlink" Target="https://www.google.hu/search?dcr=0&amp;q=provence-alpes-c%C3%B4te+d%E2%80%99azur+f%C5%91iskol%C3%A1k+%C3%A9s+egyetemek&amp;stick=H4sIAAAAAAAAAOPgE-LUz9U3MEw2zyvRUspOttLPyU9OLMnMz4MzrErzMstSi4ozSzJTiwE5RVEaMQAAAA&amp;sa=X&amp;ved=0ahUKEwiY0Nvqk_jWAhUGaFAKHSbfBocQ6BMIqgEoADAX" TargetMode="External"/><Relationship Id="rId2" Type="http://schemas.openxmlformats.org/officeDocument/2006/relationships/hyperlink" Target="https://www.google.hu/search?dcr=0&amp;q=provence-alpes-c%C3%B4te+d%E2%80%99azur+ter%C3%BClet&amp;stick=H4sIAAAAAAAAAOPgE-LUz9U3MEw2zyvRkspOttLPyU9OLMnMz4MzrBKLUhMBQXt6WSkAAAA&amp;sa=X&amp;ved=0ahUKEwiY0Nvqk_jWAhUGaFAKHSbfBocQ6BMIlgEoADA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hu/search?dcr=0&amp;q=Nizza+Franciaorsz%C3%A1g&amp;stick=H4sIAAAAAAAAAOPgE-LUz9U3MEw2zytR4gAxkwvMyrUMs5Ot9HPykxNLMvPz9BNTcjPzMotLioDcstT4lMyyzGKguFVKanFJZh5YTTEApSWlPUoAAAA&amp;sa=X&amp;ved=0ahUKEwiY0Nvqk_jWAhUGaFAKHSbfBocQmxMIoQEoATAW" TargetMode="External"/><Relationship Id="rId11" Type="http://schemas.openxmlformats.org/officeDocument/2006/relationships/hyperlink" Target="https://www.google.hu/search?dcr=0&amp;q=Saint-Tropez+Franciaorsz%C3%A1g&amp;stick=H4sIAAAAAAAAAOPgE-LUz9U3MEw2zytRAjONC6uyq7QMs5Ot9HPykxNLMvPz9BNTcjPzMotLioDcstT4lMyyzGKguFVKanFJZh5YTTEAELZrnUsAAAA&amp;sa=X&amp;ved=0ahUKEwiY0Nvqk_jWAhUGaFAKHSbfBocQmxMIpgEoBjAW" TargetMode="External"/><Relationship Id="rId5" Type="http://schemas.openxmlformats.org/officeDocument/2006/relationships/hyperlink" Target="https://www.google.hu/search?dcr=0&amp;q=Marseille&amp;stick=H4sIAAAAAAAAAOPgE-LUz9U3MEw2zytR4gAxs1JKSrR0spOt9HPykxNLMvPz9BNTcjPzMotLioDcstT4lMyyzGKguFVyYkFmSWIOAKs4gZdFAAAA&amp;sa=X&amp;ved=0ahUKEwiY0Nvqk_jWAhUGaFAKHSbfBocQmxMInQEoATAV" TargetMode="External"/><Relationship Id="rId10" Type="http://schemas.openxmlformats.org/officeDocument/2006/relationships/hyperlink" Target="https://www.google.hu/search?dcr=0&amp;q=Arles+Franciaorsz%C3%A1g&amp;stick=H4sIAAAAAAAAAOPgE-LUz9U3MEw2zytR4gAxs_PSLLQMs5Ot9HPykxNLMvPz9BNTcjPzMotLioDcstT4lMyyzGKguFVKanFJZh5YTTEAW5v6n0oAAAA&amp;sa=X&amp;ved=0ahUKEwiY0Nvqk_jWAhUGaFAKHSbfBocQmxMIpQEoBTAW" TargetMode="External"/><Relationship Id="rId4" Type="http://schemas.openxmlformats.org/officeDocument/2006/relationships/hyperlink" Target="https://www.google.hu/search?dcr=0&amp;q=provence-alpes-c%C3%B4te+d%E2%80%99azur+f%C5%91v%C3%A1ros&amp;stick=H4sIAAAAAAAAAOPgE-LUz9U3MEw2zyvR0slOttLPyU9OLMnMz9NPTMnNzMssLikCcstS41MyyzKLgeJWyYkFmSWJOQBWG91yOwAAAA&amp;sa=X&amp;ved=0ahUKEwiY0Nvqk_jWAhUGaFAKHSbfBocQ6BMInAEoADAV" TargetMode="External"/><Relationship Id="rId9" Type="http://schemas.openxmlformats.org/officeDocument/2006/relationships/hyperlink" Target="https://www.google.hu/search?dcr=0&amp;q=Cannes+Franciaorsz%C3%A1g&amp;stick=H4sIAAAAAAAAAOPgE-LUz9U3MEw2zytR4gAxsyvTy7QMs5Ot9HPykxNLMvPz9BNTcjPzMotLioDcstT4lMyyzGKguFVKanFJZh5YTTEAqXC1AUoAAAA&amp;sa=X&amp;ved=0ahUKEwiY0Nvqk_jWAhUGaFAKHSbfBocQmxMIpAEoBDAW" TargetMode="External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2378745"/>
          </a:xfrm>
        </p:spPr>
        <p:txBody>
          <a:bodyPr/>
          <a:lstStyle/>
          <a:p>
            <a:r>
              <a:rPr lang="hu-HU" b="1" smtClean="0">
                <a:latin typeface="Arial" panose="020B0604020202020204" pitchFamily="34" charset="0"/>
                <a:cs typeface="Arial" panose="020B0604020202020204" pitchFamily="34" charset="0"/>
              </a:rPr>
              <a:t>Erasmus +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Franciaország-Provence Program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23528" y="2492896"/>
            <a:ext cx="8568952" cy="3240360"/>
          </a:xfrm>
        </p:spPr>
        <p:txBody>
          <a:bodyPr>
            <a:no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Fogadó </a:t>
            </a:r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iskola:</a:t>
            </a:r>
            <a:r>
              <a:rPr lang="hu-H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Richerenches-i</a:t>
            </a:r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Iskola</a:t>
            </a:r>
            <a:endParaRPr lang="hu-H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Település: </a:t>
            </a:r>
            <a:r>
              <a:rPr lang="hu-H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Richerenches</a:t>
            </a:r>
            <a:endParaRPr lang="hu-H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Ország: Franciaország</a:t>
            </a:r>
          </a:p>
          <a:p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Kiutazott diákok száma: 8 fő </a:t>
            </a:r>
          </a:p>
          <a:p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Időpont: 2017.09.08-2017.09.29</a:t>
            </a:r>
            <a:endParaRPr lang="hu-H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9195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Gyakorlati helyek bemutatása: „LUCENA” II.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40"/>
            <a:ext cx="3203040" cy="427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040" y="692696"/>
            <a:ext cx="2534819" cy="431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1107" y="661472"/>
            <a:ext cx="3226629" cy="430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05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9195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Gyakorlati helyek bemutatása: „TROLLAT”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878"/>
            <a:ext cx="4556800" cy="333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90" t="20170"/>
          <a:stretch>
            <a:fillRect/>
          </a:stretch>
        </p:blipFill>
        <p:spPr bwMode="auto">
          <a:xfrm>
            <a:off x="4573766" y="548680"/>
            <a:ext cx="4570236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012160" y="836712"/>
            <a:ext cx="313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„TROLLAT” szőlőbirtok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76470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Kriszti és Sanyi gyakorlóhelye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22291690_1159215090877472_4735376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7031"/>
            <a:ext cx="4359473" cy="327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737" b="31420"/>
          <a:stretch/>
        </p:blipFill>
        <p:spPr bwMode="auto">
          <a:xfrm flipH="1">
            <a:off x="4298787" y="3933056"/>
            <a:ext cx="4953732" cy="313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194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9195" y="0"/>
            <a:ext cx="8229600" cy="634082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Gyakorlati helyek bemutatása: „ROUX” I.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E:\Képek\2017\Franciaország Povence\Saját gép\SAM_6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14" y="692697"/>
            <a:ext cx="4451998" cy="3338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Képek\2017\Franciaország Povence\Saját gép\SAM_6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4644008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55576" y="980728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„ROUX” szőlőbirtok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716016" y="3429000"/>
            <a:ext cx="41764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 smtClean="0">
                <a:solidFill>
                  <a:schemeClr val="bg1"/>
                </a:solidFill>
              </a:rPr>
              <a:t>Norbi</a:t>
            </a:r>
            <a:r>
              <a:rPr lang="hu-HU" sz="2400" b="1" dirty="0" smtClean="0">
                <a:solidFill>
                  <a:schemeClr val="bg1"/>
                </a:solidFill>
              </a:rPr>
              <a:t> és Zsolt gyakorlóhelye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5033070" cy="292494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580112" y="4509120"/>
            <a:ext cx="3240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 smtClean="0"/>
              <a:t>Munkagép javítás</a:t>
            </a:r>
            <a:endParaRPr lang="hu-H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64" y="3971900"/>
            <a:ext cx="4219636" cy="28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070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9195" y="0"/>
            <a:ext cx="8229600" cy="634082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Gyakorlati helyek bemutatása: „ROUX” II.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Georgikon GK Meszszk fénykép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1"/>
            <a:ext cx="6124024" cy="3444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orgikon GK Meszszk fénykép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28"/>
            <a:ext cx="3553128" cy="6316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orgikon GK Meszszk fénykép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28" y="3874880"/>
            <a:ext cx="5483368" cy="3205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92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6512" y="0"/>
            <a:ext cx="9143999" cy="634082"/>
          </a:xfrm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Gyakorlati helyek bemutatása: „Remi 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Puizin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I.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E:\Képek\2017\Franciaország Povence\Saját gép\SAM_63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06" r="20880" b="10190"/>
          <a:stretch/>
        </p:blipFill>
        <p:spPr bwMode="auto">
          <a:xfrm>
            <a:off x="25750" y="743371"/>
            <a:ext cx="4608512" cy="3329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Képek\2017\Franciaország Povence\Saját gép\SAM_6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75" y="882694"/>
            <a:ext cx="4487325" cy="3189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Képek\2017\Franciaország Povence\Saját gép\SAM_6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" y="3795187"/>
            <a:ext cx="4330226" cy="3062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Képek\2017\Franciaország Povence\Saját gép\SAM_6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28887"/>
            <a:ext cx="4788024" cy="3129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51520" y="90872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„REMI PUIZIN” szőlőbirtok </a:t>
            </a:r>
            <a:r>
              <a:rPr lang="hu-H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Visan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716016" y="6396335"/>
            <a:ext cx="399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Gréta és Ági gyakorlóhelye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47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252519" cy="634082"/>
          </a:xfrm>
        </p:spPr>
        <p:txBody>
          <a:bodyPr>
            <a:noAutofit/>
          </a:bodyPr>
          <a:lstStyle/>
          <a:p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Gyakorlati helyek bemutatása: „Remi </a:t>
            </a:r>
            <a:r>
              <a:rPr lang="hu-HU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Puizin</a:t>
            </a: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II.</a:t>
            </a:r>
            <a:endParaRPr lang="hu-HU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eorgikon GK Meszszk fénykép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60" y="620688"/>
            <a:ext cx="4367809" cy="3275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orgikon GK Meszszk fénykép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17" y="630383"/>
            <a:ext cx="4784183" cy="3256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vie1-1.xx.fbcdn.net/v/t31.0-8/21731571_1215562991883030_3437275445487555714_o.jpg?oh=1396b00465b86106ded6c82835438394&amp;oe=5A74A9C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44"/>
          <a:stretch/>
        </p:blipFill>
        <p:spPr bwMode="auto">
          <a:xfrm>
            <a:off x="-32360" y="3896545"/>
            <a:ext cx="4392177" cy="2956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eorgikon GK Meszszk fényképe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27"/>
          <a:stretch/>
        </p:blipFill>
        <p:spPr bwMode="auto">
          <a:xfrm>
            <a:off x="4359818" y="3886847"/>
            <a:ext cx="2464958" cy="3044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eorgikon GK Meszszk fénykép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08" y="3896545"/>
            <a:ext cx="2392092" cy="29614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17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6307" y="1317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Második hétvége programjai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E:\Képek\2017\Franciaország Povence\IMG_20170916_16575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" y="805851"/>
            <a:ext cx="4566225" cy="2567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Képek\2017\Franciaország Povence\Saját gép\SAM_6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" y="3382404"/>
            <a:ext cx="4744317" cy="3558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Képek\2017\Franciaország Povence\Saját gép\IMG_20170917_1133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226"/>
          <a:stretch/>
        </p:blipFill>
        <p:spPr bwMode="auto">
          <a:xfrm>
            <a:off x="4581107" y="805851"/>
            <a:ext cx="4562893" cy="6138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716016" y="1124744"/>
            <a:ext cx="399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FF00"/>
                </a:solidFill>
              </a:rPr>
              <a:t>Avignon Pápai palota</a:t>
            </a:r>
            <a:endParaRPr lang="hu-HU" sz="2800" b="1" dirty="0">
              <a:solidFill>
                <a:srgbClr val="FFFF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520" y="3717032"/>
            <a:ext cx="399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Avignon látkép a városra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67544" y="2852936"/>
            <a:ext cx="399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FF00"/>
                </a:solidFill>
              </a:rPr>
              <a:t>Mont </a:t>
            </a:r>
            <a:r>
              <a:rPr lang="hu-HU" sz="2800" b="1" dirty="0" err="1" smtClean="0">
                <a:solidFill>
                  <a:srgbClr val="FFFF00"/>
                </a:solidFill>
              </a:rPr>
              <a:t>Ventoux</a:t>
            </a:r>
            <a:endParaRPr lang="hu-H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harmadik hétvége programjai I.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eorgikon GK Meszszk fénykép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4" y="836713"/>
            <a:ext cx="4867127" cy="2737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orgikon GK Meszszk fénykép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156"/>
          <a:stretch/>
        </p:blipFill>
        <p:spPr bwMode="auto">
          <a:xfrm>
            <a:off x="4855583" y="836712"/>
            <a:ext cx="4169161" cy="2743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eorgikon GK Meszszk fénykép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" y="3558446"/>
            <a:ext cx="5865871" cy="3299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eorgikon GK Meszszk fényképe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19" r="7148"/>
          <a:stretch/>
        </p:blipFill>
        <p:spPr bwMode="auto">
          <a:xfrm>
            <a:off x="5238491" y="3554803"/>
            <a:ext cx="3905509" cy="3303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62074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harmadik hétvége programjai II.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76" t="28733" r="12804" b="14765"/>
          <a:stretch/>
        </p:blipFill>
        <p:spPr bwMode="auto">
          <a:xfrm>
            <a:off x="107504" y="908720"/>
            <a:ext cx="3098801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43" b="7324"/>
          <a:stretch/>
        </p:blipFill>
        <p:spPr bwMode="auto">
          <a:xfrm>
            <a:off x="3212326" y="908720"/>
            <a:ext cx="5931674" cy="336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16" t="32292" b="7326"/>
          <a:stretch/>
        </p:blipFill>
        <p:spPr bwMode="auto">
          <a:xfrm>
            <a:off x="107504" y="4058320"/>
            <a:ext cx="3857311" cy="279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287" b="24221"/>
          <a:stretch/>
        </p:blipFill>
        <p:spPr bwMode="auto">
          <a:xfrm>
            <a:off x="3964815" y="4058319"/>
            <a:ext cx="5179185" cy="290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123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provence-i gasztronómia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:\Képek\2017\Franciaország Povence\Saját gép\SAM_63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00" r="6724"/>
          <a:stretch/>
        </p:blipFill>
        <p:spPr bwMode="auto">
          <a:xfrm>
            <a:off x="-8063" y="905941"/>
            <a:ext cx="2994895" cy="2665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Képek\2017\Franciaország Povence\Saját gép\SAM_63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79"/>
          <a:stretch/>
        </p:blipFill>
        <p:spPr bwMode="auto">
          <a:xfrm>
            <a:off x="5909259" y="908720"/>
            <a:ext cx="3234741" cy="2518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Képek\2017\Franciaország Povence\Saját gép\SAM_62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4"/>
          <a:stretch/>
        </p:blipFill>
        <p:spPr bwMode="auto">
          <a:xfrm>
            <a:off x="0" y="3437892"/>
            <a:ext cx="3156018" cy="3004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Képek\2017\Franciaország Povence\Saját gép\SAM_62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25"/>
          <a:stretch/>
        </p:blipFill>
        <p:spPr bwMode="auto">
          <a:xfrm>
            <a:off x="6444208" y="3428999"/>
            <a:ext cx="2691867" cy="2973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Képek\2017\Franciaország Povence\Saját gép\SAM_62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4017315" cy="3012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08720"/>
            <a:ext cx="3240360" cy="2520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49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989853" y="1052736"/>
            <a:ext cx="37799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Provence-Alpes-Côte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Azur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Franciaország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egyik régiója, amelyet délről Monaco és a Földközi-tenger, keletről Olaszország, északról és nyugatról pedig francia területek határolnak. Ez egyben az ország egyik legfontosabb turisztikai régiója. 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Terület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31 400 km²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Népesség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4,965 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millió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Főváros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Marseille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Nagy városai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Nizza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Marseille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Avignon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Cannes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Arles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Saint-Tropez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Főiskolák és egyetemek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University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Nice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Sophia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Antipolis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hu-H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éptalála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647057" cy="446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560" y="26064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Provence Franciaország</a:t>
            </a:r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98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562074"/>
          </a:xfrm>
        </p:spPr>
        <p:txBody>
          <a:bodyPr>
            <a:noAutofit/>
          </a:bodyPr>
          <a:lstStyle/>
          <a:p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szakmai program: A vörösbor előállítás technológiája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95" y="3429000"/>
            <a:ext cx="359004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83" r="13113"/>
          <a:stretch/>
        </p:blipFill>
        <p:spPr bwMode="auto">
          <a:xfrm>
            <a:off x="0" y="3284984"/>
            <a:ext cx="2915816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661"/>
          <a:stretch/>
        </p:blipFill>
        <p:spPr bwMode="auto">
          <a:xfrm>
            <a:off x="2915816" y="548680"/>
            <a:ext cx="3074535" cy="341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03"/>
          <a:stretch/>
        </p:blipFill>
        <p:spPr bwMode="auto">
          <a:xfrm>
            <a:off x="5796136" y="3501008"/>
            <a:ext cx="3347864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3596347" cy="269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30"/>
          <a:stretch>
            <a:fillRect/>
          </a:stretch>
        </p:blipFill>
        <p:spPr bwMode="auto">
          <a:xfrm>
            <a:off x="5940152" y="476672"/>
            <a:ext cx="3203848" cy="305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256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562074"/>
          </a:xfrm>
        </p:spPr>
        <p:txBody>
          <a:bodyPr>
            <a:noAutofit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Hazautazás: ami egy nap megtörtént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Georgikon GK Meszszk fénykép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6" y="980728"/>
            <a:ext cx="9155336" cy="5126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63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50106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programban résztvevők névsora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:\Képek\2017\Franciaország Povence\Saját gép\IMG_20170916_172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4972"/>
            <a:ext cx="9036496" cy="5083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419872" y="1561868"/>
            <a:ext cx="88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Komporday Levente ig.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452320" y="1942470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Sárosi Sándor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283968" y="126876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Szabó Tamás tanár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187624" y="1981066"/>
            <a:ext cx="1098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Kecsmár Norbert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844824" y="1688025"/>
            <a:ext cx="1070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Szalontai Gréta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987824" y="1916832"/>
            <a:ext cx="882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Szuhai Ági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283968" y="1916832"/>
            <a:ext cx="882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Szabó Zsolt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004048" y="1844824"/>
            <a:ext cx="882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 Erik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51520" y="2060848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Forgács Kriszti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580112" y="1916832"/>
            <a:ext cx="882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Balogh Alex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452592" y="1639832"/>
            <a:ext cx="88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Goffa Zsolt </a:t>
            </a:r>
            <a:r>
              <a:rPr lang="hu-HU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szt</a:t>
            </a:r>
            <a:r>
              <a:rPr lang="hu-H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utazás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" y="968000"/>
            <a:ext cx="3427272" cy="609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Képek\2017\Franciaország Povence\Saját gép\IMG_20170918_175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63" y="967999"/>
            <a:ext cx="3408458" cy="6059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Képek\2017\Franciaország Povence\Saját gép\IMG_20170918_1922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68000"/>
            <a:ext cx="2795497" cy="6059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468544" cy="778098"/>
          </a:xfrm>
        </p:spPr>
        <p:txBody>
          <a:bodyPr>
            <a:norm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Bor, Mámor, Provence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E:\Képek\2017\Franciaország Povence\Saját gép\SAM_6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80512" cy="6021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699792" y="119675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Szőlő ültetvény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9512" y="119675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Oliva ültetvény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7504" y="213285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Történelmi múlt: várak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228184" y="206084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Rengeteg turista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508104" y="1268760"/>
            <a:ext cx="363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Levendula ültetvény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19872" y="191683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Gasztronómiai élmény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08519" y="0"/>
            <a:ext cx="9252520" cy="562074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fogadó iskolában az igazgatókkal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:\Képek\2017\Franciaország Povence\Saját gép\SAM_6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" y="570214"/>
            <a:ext cx="9004631" cy="6189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945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0725" y="61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Első reggeli a kollégiumban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E:\Képek\2017\Franciaország Povence\Saját gép\SAM_6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230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14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08519" y="0"/>
            <a:ext cx="9252520" cy="562074"/>
          </a:xfrm>
        </p:spPr>
        <p:txBody>
          <a:bodyPr>
            <a:noAutofit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Megérkezés utáni első hétvége programjai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E:\Képek\2017\Franciaország Povence\Saját gép\SAM_6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474997" cy="3356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Képek\2017\Franciaország Povence\Saját gép\SAM_6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96" y="548680"/>
            <a:ext cx="4669003" cy="3428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Képek\2017\Franciaország Povence\Saját gép\SAM_6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67708"/>
            <a:ext cx="4283969" cy="3212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Képek\2017\Franciaország Povence\Saját gép\SAM_63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33664"/>
            <a:ext cx="4860032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6044" y="305432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Shateau</a:t>
            </a:r>
            <a:r>
              <a:rPr lang="hu-HU" sz="2400" b="1" dirty="0" smtClean="0">
                <a:solidFill>
                  <a:srgbClr val="FFFF00"/>
                </a:solidFill>
              </a:rPr>
              <a:t> de </a:t>
            </a:r>
            <a:r>
              <a:rPr lang="hu-HU" sz="2400" b="1" dirty="0" err="1" smtClean="0">
                <a:solidFill>
                  <a:srgbClr val="FFFF00"/>
                </a:solidFill>
              </a:rPr>
              <a:t>Grignan</a:t>
            </a:r>
            <a:r>
              <a:rPr lang="hu-HU" sz="2400" b="1" dirty="0" smtClean="0">
                <a:solidFill>
                  <a:srgbClr val="FFFF00"/>
                </a:solidFill>
              </a:rPr>
              <a:t> megtekintése</a:t>
            </a:r>
            <a:endParaRPr lang="hu-HU" sz="2400" b="1" dirty="0">
              <a:solidFill>
                <a:srgbClr val="FFFF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95536" y="3746103"/>
            <a:ext cx="350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FF00"/>
                </a:solidFill>
              </a:rPr>
              <a:t>Borkóstoló: </a:t>
            </a:r>
            <a:r>
              <a:rPr lang="hu-HU" sz="2400" b="1" dirty="0" err="1" smtClean="0">
                <a:solidFill>
                  <a:srgbClr val="FFFF00"/>
                </a:solidFill>
              </a:rPr>
              <a:t>Grignan-ban</a:t>
            </a:r>
            <a:endParaRPr lang="hu-HU" sz="2400" b="1" dirty="0">
              <a:solidFill>
                <a:srgbClr val="FFFF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814646" y="4077072"/>
            <a:ext cx="379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00"/>
                </a:solidFill>
              </a:rPr>
              <a:t>Nyons</a:t>
            </a:r>
            <a:r>
              <a:rPr lang="hu-HU" sz="2400" b="1" dirty="0" smtClean="0">
                <a:solidFill>
                  <a:srgbClr val="FFFF00"/>
                </a:solidFill>
              </a:rPr>
              <a:t>: Oliva múzeum</a:t>
            </a:r>
            <a:endParaRPr lang="hu-HU" sz="2400" b="1" dirty="0">
              <a:solidFill>
                <a:srgbClr val="FFFF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373724" y="620688"/>
            <a:ext cx="487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Keresztes lovagok múzeum: </a:t>
            </a:r>
            <a:r>
              <a:rPr lang="hu-H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Richerenches</a:t>
            </a: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9195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Gyakorlati helyek bemutatása: „LUCENA” I.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E:\Képek\2017\Franciaország Povence\Saját gép\SAM_6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19"/>
            <a:ext cx="4523995" cy="3392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Képek\2017\Franciaország Povence\Saját gép\SAM_6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0289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Képek\2017\Franciaország Povence\Saját gép\SAM_6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69" y="895907"/>
            <a:ext cx="4656931" cy="2380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Képek\2017\Franciaország Povence\Saját gép\SAM_6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1716"/>
            <a:ext cx="4453830" cy="2380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0" y="105273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„LUCENA” szőlőbirtok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463480" y="335699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Alex és Erik gyakorlóhelye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284</Words>
  <Application>Microsoft Office PowerPoint</Application>
  <PresentationFormat>Diavetítés a képernyőre (4:3 oldalarány)</PresentationFormat>
  <Paragraphs>68</Paragraphs>
  <Slides>21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Office-téma</vt:lpstr>
      <vt:lpstr>Erasmus +  Franciaország-Provence Program</vt:lpstr>
      <vt:lpstr>2. dia</vt:lpstr>
      <vt:lpstr>A programban résztvevők névsora </vt:lpstr>
      <vt:lpstr>Az utazás </vt:lpstr>
      <vt:lpstr>Bor, Mámor, Provence</vt:lpstr>
      <vt:lpstr>A fogadó iskolában az igazgatókkal</vt:lpstr>
      <vt:lpstr>Első reggeli a kollégiumban</vt:lpstr>
      <vt:lpstr>Megérkezés utáni első hétvége programjai</vt:lpstr>
      <vt:lpstr>Gyakorlati helyek bemutatása: „LUCENA” I.</vt:lpstr>
      <vt:lpstr>Gyakorlati helyek bemutatása: „LUCENA” II.</vt:lpstr>
      <vt:lpstr>Gyakorlati helyek bemutatása: „TROLLAT”</vt:lpstr>
      <vt:lpstr>Gyakorlati helyek bemutatása: „ROUX” I.</vt:lpstr>
      <vt:lpstr>Gyakorlati helyek bemutatása: „ROUX” II.</vt:lpstr>
      <vt:lpstr>Gyakorlati helyek bemutatása: „Remi Puizin” I.</vt:lpstr>
      <vt:lpstr>Gyakorlati helyek bemutatása: „Remi Puizin” II.</vt:lpstr>
      <vt:lpstr>Második hétvége programjai </vt:lpstr>
      <vt:lpstr>A harmadik hétvége programjai I.</vt:lpstr>
      <vt:lpstr>A harmadik hétvége programjai II.</vt:lpstr>
      <vt:lpstr>A provence-i gasztronómia </vt:lpstr>
      <vt:lpstr>A szakmai program: A vörösbor előállítás technológiája</vt:lpstr>
      <vt:lpstr>Hazautazás: ami egy nap megtörtént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tanuló</dc:creator>
  <cp:lastModifiedBy>Zsuzsa</cp:lastModifiedBy>
  <cp:revision>86</cp:revision>
  <dcterms:created xsi:type="dcterms:W3CDTF">2016-04-12T10:23:26Z</dcterms:created>
  <dcterms:modified xsi:type="dcterms:W3CDTF">2017-11-07T07:59:25Z</dcterms:modified>
</cp:coreProperties>
</file>