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7017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2085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3403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2586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5843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926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716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6049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973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6143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0682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EC8E-D47C-4781-9138-25D51376985E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948C-3941-41F4-B2CC-338AC2EA1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37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Oxford</a:t>
            </a:r>
            <a:br>
              <a:rPr lang="hu-HU" dirty="0" smtClean="0"/>
            </a:br>
            <a:r>
              <a:rPr lang="hu-HU" dirty="0" smtClean="0"/>
              <a:t>2017.05.07-19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880338" y="4501662"/>
            <a:ext cx="6787662" cy="75613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5556" y="3602038"/>
            <a:ext cx="4760888" cy="31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8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Teaching</a:t>
            </a:r>
            <a:r>
              <a:rPr lang="hu-HU" dirty="0" smtClean="0"/>
              <a:t> </a:t>
            </a:r>
            <a:r>
              <a:rPr lang="hu-HU" dirty="0" err="1" smtClean="0"/>
              <a:t>phrasal</a:t>
            </a:r>
            <a:r>
              <a:rPr lang="hu-HU" dirty="0" smtClean="0"/>
              <a:t> </a:t>
            </a:r>
            <a:r>
              <a:rPr lang="hu-HU" dirty="0" err="1" smtClean="0"/>
              <a:t>verbs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act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out  </a:t>
            </a:r>
            <a:br>
              <a:rPr lang="hu-HU" dirty="0" smtClean="0"/>
            </a:br>
            <a:r>
              <a:rPr lang="hu-HU" dirty="0" smtClean="0"/>
              <a:t>                      &amp; </a:t>
            </a:r>
            <a:r>
              <a:rPr lang="hu-HU" dirty="0" err="1" smtClean="0"/>
              <a:t>Euphemism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910026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0046" y="1825624"/>
            <a:ext cx="3594706" cy="5032375"/>
          </a:xfrm>
        </p:spPr>
      </p:pic>
    </p:spTree>
    <p:extLst>
      <p:ext uri="{BB962C8B-B14F-4D97-AF65-F5344CB8AC3E}">
        <p14:creationId xmlns:p14="http://schemas.microsoft.com/office/powerpoint/2010/main" xmlns="" val="3559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 </a:t>
            </a:r>
            <a:r>
              <a:rPr lang="hu-HU" dirty="0" err="1" smtClean="0"/>
              <a:t>Teaching</a:t>
            </a:r>
            <a:r>
              <a:rPr lang="hu-HU" dirty="0" smtClean="0"/>
              <a:t> </a:t>
            </a:r>
            <a:r>
              <a:rPr lang="hu-HU" dirty="0" err="1" smtClean="0"/>
              <a:t>idioms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  <p:pic>
        <p:nvPicPr>
          <p:cNvPr id="9" name="Tartalom helye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xmlns="" val="14991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                    </a:t>
            </a:r>
            <a:r>
              <a:rPr lang="hu-HU" dirty="0" err="1" smtClean="0"/>
              <a:t>Dictogloss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gap</a:t>
            </a:r>
            <a:r>
              <a:rPr lang="hu-HU" dirty="0" smtClean="0"/>
              <a:t> </a:t>
            </a:r>
            <a:r>
              <a:rPr lang="hu-HU" dirty="0" err="1" smtClean="0"/>
              <a:t>filling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                „The </a:t>
            </a:r>
            <a:r>
              <a:rPr lang="hu-HU" dirty="0" err="1" smtClean="0"/>
              <a:t>great</a:t>
            </a:r>
            <a:r>
              <a:rPr lang="hu-HU" dirty="0" smtClean="0"/>
              <a:t> </a:t>
            </a:r>
            <a:r>
              <a:rPr lang="hu-HU" dirty="0" err="1" smtClean="0"/>
              <a:t>white</a:t>
            </a:r>
            <a:r>
              <a:rPr lang="hu-HU" dirty="0" smtClean="0"/>
              <a:t> </a:t>
            </a:r>
            <a:r>
              <a:rPr lang="hu-HU" dirty="0" err="1" smtClean="0"/>
              <a:t>shark</a:t>
            </a:r>
            <a:r>
              <a:rPr lang="hu-HU" dirty="0" smtClean="0"/>
              <a:t>”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                       (200- kg </a:t>
            </a:r>
            <a:r>
              <a:rPr lang="hu-HU" dirty="0" err="1" smtClean="0"/>
              <a:t>fibreglass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690688"/>
            <a:ext cx="3263503" cy="4486275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825624"/>
            <a:ext cx="3263503" cy="4510781"/>
          </a:xfrm>
        </p:spPr>
      </p:pic>
    </p:spTree>
    <p:extLst>
      <p:ext uri="{BB962C8B-B14F-4D97-AF65-F5344CB8AC3E}">
        <p14:creationId xmlns:p14="http://schemas.microsoft.com/office/powerpoint/2010/main" xmlns="" val="120219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</a:t>
            </a:r>
            <a:r>
              <a:rPr lang="hu-HU" dirty="0" err="1" smtClean="0"/>
              <a:t>Teaching</a:t>
            </a:r>
            <a:r>
              <a:rPr lang="hu-HU" dirty="0" smtClean="0"/>
              <a:t> </a:t>
            </a:r>
            <a:r>
              <a:rPr lang="hu-HU" dirty="0" err="1" smtClean="0"/>
              <a:t>pronouncation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                       „da </a:t>
            </a:r>
            <a:r>
              <a:rPr lang="hu-HU" dirty="0" err="1" smtClean="0"/>
              <a:t>da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41308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events</a:t>
            </a:r>
            <a:r>
              <a:rPr lang="hu-HU" dirty="0" smtClean="0"/>
              <a:t>: Visit a local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                         „Oxford </a:t>
            </a:r>
            <a:r>
              <a:rPr lang="hu-HU" dirty="0" err="1" smtClean="0"/>
              <a:t>Spires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491692" cy="4351338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xmlns="" val="198224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Multicultural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: </a:t>
            </a:r>
            <a:r>
              <a:rPr lang="hu-HU" dirty="0" err="1" smtClean="0"/>
              <a:t>Indian</a:t>
            </a:r>
            <a:r>
              <a:rPr lang="hu-HU" dirty="0" smtClean="0"/>
              <a:t>,</a:t>
            </a:r>
            <a:r>
              <a:rPr lang="hu-HU" dirty="0" err="1" smtClean="0"/>
              <a:t>Chinese</a:t>
            </a:r>
            <a:r>
              <a:rPr lang="hu-HU" dirty="0" smtClean="0"/>
              <a:t>,</a:t>
            </a:r>
            <a:r>
              <a:rPr lang="hu-HU" dirty="0" err="1" smtClean="0"/>
              <a:t>Arabic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690688"/>
            <a:ext cx="3263503" cy="4486275"/>
          </a:xfrm>
        </p:spPr>
      </p:pic>
      <p:pic>
        <p:nvPicPr>
          <p:cNvPr id="12" name="Tartalom helye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690688"/>
            <a:ext cx="3547484" cy="4486275"/>
          </a:xfrm>
        </p:spPr>
      </p:pic>
    </p:spTree>
    <p:extLst>
      <p:ext uri="{BB962C8B-B14F-4D97-AF65-F5344CB8AC3E}">
        <p14:creationId xmlns:p14="http://schemas.microsoft.com/office/powerpoint/2010/main" xmlns="" val="429056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91407"/>
            <a:ext cx="10515600" cy="1325563"/>
          </a:xfrm>
        </p:spPr>
        <p:txBody>
          <a:bodyPr/>
          <a:lstStyle/>
          <a:p>
            <a:r>
              <a:rPr lang="hu-HU" dirty="0" smtClean="0"/>
              <a:t>                          </a:t>
            </a:r>
            <a:r>
              <a:rPr lang="hu-HU" dirty="0" err="1" smtClean="0"/>
              <a:t>Mathematics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690688"/>
            <a:ext cx="3263503" cy="4486275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616970"/>
            <a:ext cx="3263503" cy="4559993"/>
          </a:xfrm>
        </p:spPr>
      </p:pic>
    </p:spTree>
    <p:extLst>
      <p:ext uri="{BB962C8B-B14F-4D97-AF65-F5344CB8AC3E}">
        <p14:creationId xmlns:p14="http://schemas.microsoft.com/office/powerpoint/2010/main" xmlns="" val="1393214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</a:t>
            </a:r>
            <a:r>
              <a:rPr lang="hu-HU" dirty="0" err="1" smtClean="0"/>
              <a:t>Blenheim</a:t>
            </a:r>
            <a:r>
              <a:rPr lang="hu-HU" dirty="0" smtClean="0"/>
              <a:t> Palace </a:t>
            </a:r>
            <a:r>
              <a:rPr lang="hu-HU" dirty="0" err="1" smtClean="0"/>
              <a:t>in</a:t>
            </a:r>
            <a:r>
              <a:rPr lang="hu-HU" dirty="0" smtClean="0"/>
              <a:t> Woodstock</a:t>
            </a:r>
            <a:br>
              <a:rPr lang="hu-HU" dirty="0" smtClean="0"/>
            </a:br>
            <a:r>
              <a:rPr lang="hu-HU" dirty="0"/>
              <a:t> </a:t>
            </a:r>
            <a:r>
              <a:rPr lang="hu-HU" dirty="0" smtClean="0"/>
              <a:t>                           (1705-1722)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609" y="1967293"/>
            <a:ext cx="4139913" cy="4351338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493006"/>
          </a:xfrm>
        </p:spPr>
      </p:pic>
    </p:spTree>
    <p:extLst>
      <p:ext uri="{BB962C8B-B14F-4D97-AF65-F5344CB8AC3E}">
        <p14:creationId xmlns:p14="http://schemas.microsoft.com/office/powerpoint/2010/main" xmlns="" val="271092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   </a:t>
            </a:r>
            <a:r>
              <a:rPr lang="hu-HU" dirty="0" err="1" smtClean="0"/>
              <a:t>Visiting</a:t>
            </a:r>
            <a:r>
              <a:rPr lang="hu-HU" dirty="0" smtClean="0"/>
              <a:t> London:Big 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442434"/>
            <a:ext cx="5181600" cy="4734529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442434"/>
            <a:ext cx="3263503" cy="4734529"/>
          </a:xfrm>
        </p:spPr>
      </p:pic>
    </p:spTree>
    <p:extLst>
      <p:ext uri="{BB962C8B-B14F-4D97-AF65-F5344CB8AC3E}">
        <p14:creationId xmlns:p14="http://schemas.microsoft.com/office/powerpoint/2010/main" xmlns="" val="404410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London </a:t>
            </a:r>
            <a:r>
              <a:rPr lang="hu-HU" dirty="0" err="1" smtClean="0"/>
              <a:t>Eye</a:t>
            </a:r>
            <a:r>
              <a:rPr lang="hu-HU" dirty="0" smtClean="0"/>
              <a:t>  &amp; </a:t>
            </a:r>
            <a:r>
              <a:rPr lang="hu-HU" dirty="0" err="1" smtClean="0"/>
              <a:t>Trafalgar</a:t>
            </a:r>
            <a:r>
              <a:rPr lang="hu-HU" dirty="0" smtClean="0"/>
              <a:t> </a:t>
            </a:r>
            <a:r>
              <a:rPr lang="hu-HU" dirty="0" err="1" smtClean="0"/>
              <a:t>Square</a:t>
            </a:r>
            <a:r>
              <a:rPr lang="hu-HU" dirty="0" smtClean="0"/>
              <a:t>,</a:t>
            </a:r>
            <a:r>
              <a:rPr lang="hu-HU" dirty="0" err="1" smtClean="0"/>
              <a:t>Nelson’s</a:t>
            </a:r>
            <a:r>
              <a:rPr lang="hu-HU" dirty="0" smtClean="0"/>
              <a:t> </a:t>
            </a:r>
            <a:r>
              <a:rPr lang="hu-HU" dirty="0" err="1" smtClean="0"/>
              <a:t>Coloumn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519706"/>
            <a:ext cx="3263503" cy="5112913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519706"/>
            <a:ext cx="3263503" cy="5338294"/>
          </a:xfrm>
        </p:spPr>
      </p:pic>
    </p:spTree>
    <p:extLst>
      <p:ext uri="{BB962C8B-B14F-4D97-AF65-F5344CB8AC3E}">
        <p14:creationId xmlns:p14="http://schemas.microsoft.com/office/powerpoint/2010/main" xmlns="" val="139851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          </a:t>
            </a:r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home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2965284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 Good </a:t>
            </a:r>
            <a:r>
              <a:rPr lang="hu-HU" dirty="0" err="1" smtClean="0"/>
              <a:t>bye</a:t>
            </a:r>
            <a:r>
              <a:rPr lang="hu-HU" dirty="0" smtClean="0"/>
              <a:t> Oxford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32586"/>
            <a:ext cx="5181600" cy="4597758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532586"/>
            <a:ext cx="5181600" cy="4597757"/>
          </a:xfrm>
        </p:spPr>
      </p:pic>
    </p:spTree>
    <p:extLst>
      <p:ext uri="{BB962C8B-B14F-4D97-AF65-F5344CB8AC3E}">
        <p14:creationId xmlns:p14="http://schemas.microsoft.com/office/powerpoint/2010/main" xmlns="" val="118081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 The  </a:t>
            </a:r>
            <a:r>
              <a:rPr lang="hu-HU" dirty="0" err="1" smtClean="0"/>
              <a:t>River</a:t>
            </a:r>
            <a:r>
              <a:rPr lang="hu-HU" dirty="0" smtClean="0"/>
              <a:t> </a:t>
            </a:r>
            <a:r>
              <a:rPr lang="hu-HU" dirty="0" err="1" smtClean="0"/>
              <a:t>Thames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1" y="1236371"/>
            <a:ext cx="5181600" cy="5249684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449" y="1236371"/>
            <a:ext cx="3263503" cy="5249684"/>
          </a:xfrm>
        </p:spPr>
      </p:pic>
    </p:spTree>
    <p:extLst>
      <p:ext uri="{BB962C8B-B14F-4D97-AF65-F5344CB8AC3E}">
        <p14:creationId xmlns:p14="http://schemas.microsoft.com/office/powerpoint/2010/main" xmlns="" val="317089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Lake </a:t>
            </a:r>
            <a:r>
              <a:rPr lang="hu-HU" dirty="0" err="1" smtClean="0"/>
              <a:t>School</a:t>
            </a:r>
            <a:r>
              <a:rPr lang="hu-HU" dirty="0" smtClean="0"/>
              <a:t> of Oxford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825625"/>
            <a:ext cx="3609732" cy="4351338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xmlns="" val="320820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       </a:t>
            </a:r>
            <a:r>
              <a:rPr lang="hu-HU" dirty="0" err="1" smtClean="0"/>
              <a:t>Classmates</a:t>
            </a:r>
            <a:endParaRPr lang="hu-HU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pic>
        <p:nvPicPr>
          <p:cNvPr id="14" name="Tartalom helye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xmlns="" val="398167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  </a:t>
            </a:r>
            <a:r>
              <a:rPr lang="hu-HU" dirty="0" err="1" smtClean="0"/>
              <a:t>During</a:t>
            </a:r>
            <a:r>
              <a:rPr lang="hu-HU" dirty="0" smtClean="0"/>
              <a:t> </a:t>
            </a:r>
            <a:r>
              <a:rPr lang="hu-HU" dirty="0" err="1" smtClean="0"/>
              <a:t>lesson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7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7"/>
          </a:xfrm>
        </p:spPr>
      </p:pic>
    </p:spTree>
    <p:extLst>
      <p:ext uri="{BB962C8B-B14F-4D97-AF65-F5344CB8AC3E}">
        <p14:creationId xmlns:p14="http://schemas.microsoft.com/office/powerpoint/2010/main" xmlns="" val="7072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teacher</a:t>
            </a:r>
            <a:r>
              <a:rPr lang="hu-HU" dirty="0" smtClean="0"/>
              <a:t>,</a:t>
            </a:r>
            <a:r>
              <a:rPr lang="hu-HU" dirty="0" err="1" smtClean="0"/>
              <a:t>Lucy</a:t>
            </a:r>
            <a:r>
              <a:rPr lang="hu-HU" dirty="0" smtClean="0"/>
              <a:t> Holmes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825625"/>
            <a:ext cx="3405817" cy="4536538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536538"/>
          </a:xfrm>
        </p:spPr>
      </p:pic>
    </p:spTree>
    <p:extLst>
      <p:ext uri="{BB962C8B-B14F-4D97-AF65-F5344CB8AC3E}">
        <p14:creationId xmlns:p14="http://schemas.microsoft.com/office/powerpoint/2010/main" xmlns="" val="23851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</a:t>
            </a:r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certificate</a:t>
            </a:r>
            <a:r>
              <a:rPr lang="hu-HU" dirty="0" smtClean="0"/>
              <a:t> &amp;</a:t>
            </a:r>
            <a:br>
              <a:rPr lang="hu-HU" dirty="0" smtClean="0"/>
            </a:br>
            <a:r>
              <a:rPr lang="hu-HU" dirty="0" smtClean="0"/>
              <a:t>       </a:t>
            </a:r>
            <a:r>
              <a:rPr lang="hu-HU" dirty="0" err="1" smtClean="0"/>
              <a:t>methodology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I’ve</a:t>
            </a:r>
            <a:r>
              <a:rPr lang="hu-HU" dirty="0" smtClean="0"/>
              <a:t> </a:t>
            </a:r>
            <a:r>
              <a:rPr lang="hu-HU" dirty="0" err="1" smtClean="0"/>
              <a:t>learned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481" y="1690688"/>
            <a:ext cx="4347693" cy="4967689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659828"/>
            <a:ext cx="3959608" cy="4998549"/>
          </a:xfrm>
        </p:spPr>
      </p:pic>
    </p:spTree>
    <p:extLst>
      <p:ext uri="{BB962C8B-B14F-4D97-AF65-F5344CB8AC3E}">
        <p14:creationId xmlns:p14="http://schemas.microsoft.com/office/powerpoint/2010/main" xmlns="" val="259484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images</a:t>
            </a:r>
            <a:r>
              <a:rPr lang="hu-HU" dirty="0" smtClean="0"/>
              <a:t> &amp; </a:t>
            </a:r>
            <a:r>
              <a:rPr lang="hu-HU" dirty="0" err="1" smtClean="0"/>
              <a:t>working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texts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62669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825625"/>
            <a:ext cx="3365034" cy="4626690"/>
          </a:xfrm>
        </p:spPr>
      </p:pic>
    </p:spTree>
    <p:extLst>
      <p:ext uri="{BB962C8B-B14F-4D97-AF65-F5344CB8AC3E}">
        <p14:creationId xmlns:p14="http://schemas.microsoft.com/office/powerpoint/2010/main" xmlns="" val="5940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84</Words>
  <Application>Microsoft Office PowerPoint</Application>
  <PresentationFormat>Egyéni</PresentationFormat>
  <Paragraphs>20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Oxford 2017.05.07-19</vt:lpstr>
      <vt:lpstr>                                 My home</vt:lpstr>
      <vt:lpstr>                        The  River Thames</vt:lpstr>
      <vt:lpstr>                   Lake School of Oxford</vt:lpstr>
      <vt:lpstr>                              Classmates</vt:lpstr>
      <vt:lpstr>                         During lesson</vt:lpstr>
      <vt:lpstr>                      Our teacher,Lucy Holmes</vt:lpstr>
      <vt:lpstr>                     My certificate &amp;        methodology what I’ve learned</vt:lpstr>
      <vt:lpstr>         Using images &amp; working with texts </vt:lpstr>
      <vt:lpstr>Teaching phrasal verbs by act it out                         &amp; Euphemism</vt:lpstr>
      <vt:lpstr>                        Teaching idioms</vt:lpstr>
      <vt:lpstr>                    Dictogloss by gap filling                     „The great white shark”                        (200- kg fibreglass)</vt:lpstr>
      <vt:lpstr>                       Teaching pronouncation                            „da da language”</vt:lpstr>
      <vt:lpstr>Social events: Visit a local secondary school                               „Oxford Spires”</vt:lpstr>
      <vt:lpstr>Multicultural school: Indian,Chinese,Arabic</vt:lpstr>
      <vt:lpstr>                          Mathematics</vt:lpstr>
      <vt:lpstr>           Blenheim Palace in Woodstock                             (1705-1722)</vt:lpstr>
      <vt:lpstr>                          Visiting London:Big Ben</vt:lpstr>
      <vt:lpstr>London Eye  &amp; Trafalgar Square,Nelson’s Coloumn</vt:lpstr>
      <vt:lpstr>                        Good bye Oxford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2017.05.07-19</dc:title>
  <dc:creator>User</dc:creator>
  <cp:lastModifiedBy>Zsuzsa</cp:lastModifiedBy>
  <cp:revision>20</cp:revision>
  <dcterms:created xsi:type="dcterms:W3CDTF">2017-06-05T05:03:30Z</dcterms:created>
  <dcterms:modified xsi:type="dcterms:W3CDTF">2017-06-07T08:42:54Z</dcterms:modified>
</cp:coreProperties>
</file>