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266" r:id="rId3"/>
    <p:sldId id="263" r:id="rId4"/>
    <p:sldId id="324" r:id="rId5"/>
    <p:sldId id="325" r:id="rId6"/>
    <p:sldId id="326" r:id="rId7"/>
    <p:sldId id="327" r:id="rId8"/>
    <p:sldId id="334" r:id="rId9"/>
    <p:sldId id="305" r:id="rId10"/>
    <p:sldId id="267" r:id="rId11"/>
    <p:sldId id="256" r:id="rId12"/>
    <p:sldId id="257" r:id="rId13"/>
    <p:sldId id="258" r:id="rId14"/>
    <p:sldId id="259" r:id="rId15"/>
    <p:sldId id="261" r:id="rId16"/>
    <p:sldId id="260" r:id="rId17"/>
    <p:sldId id="262" r:id="rId18"/>
    <p:sldId id="268" r:id="rId19"/>
    <p:sldId id="269" r:id="rId20"/>
    <p:sldId id="270" r:id="rId21"/>
    <p:sldId id="273" r:id="rId22"/>
    <p:sldId id="277" r:id="rId23"/>
    <p:sldId id="276" r:id="rId24"/>
    <p:sldId id="282" r:id="rId25"/>
    <p:sldId id="285" r:id="rId26"/>
    <p:sldId id="286" r:id="rId27"/>
    <p:sldId id="287" r:id="rId28"/>
    <p:sldId id="279" r:id="rId29"/>
    <p:sldId id="298" r:id="rId30"/>
    <p:sldId id="299" r:id="rId31"/>
    <p:sldId id="288" r:id="rId32"/>
    <p:sldId id="290" r:id="rId33"/>
    <p:sldId id="291" r:id="rId34"/>
    <p:sldId id="292" r:id="rId35"/>
    <p:sldId id="275" r:id="rId36"/>
    <p:sldId id="300" r:id="rId37"/>
    <p:sldId id="306" r:id="rId38"/>
    <p:sldId id="310" r:id="rId39"/>
    <p:sldId id="311" r:id="rId40"/>
    <p:sldId id="308" r:id="rId41"/>
    <p:sldId id="309" r:id="rId42"/>
    <p:sldId id="307" r:id="rId43"/>
    <p:sldId id="312" r:id="rId44"/>
    <p:sldId id="314" r:id="rId45"/>
    <p:sldId id="321" r:id="rId46"/>
    <p:sldId id="315" r:id="rId47"/>
    <p:sldId id="335" r:id="rId48"/>
    <p:sldId id="336" r:id="rId4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BAB88-AFA2-4AB3-9237-478BE5D717D0}" type="datetimeFigureOut">
              <a:rPr lang="hu-HU" smtClean="0"/>
              <a:pPr/>
              <a:t>2017.06.07.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419F1-F8DF-4AA6-BE24-F0D6B0E7BC1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latin typeface="Bernard MT Condensed" pitchFamily="18" charset="0"/>
              </a:rPr>
              <a:t>Newcastle </a:t>
            </a:r>
            <a:r>
              <a:rPr lang="hu-HU" dirty="0" err="1" smtClean="0">
                <a:latin typeface="Bernard MT Condensed" pitchFamily="18" charset="0"/>
              </a:rPr>
              <a:t>upon</a:t>
            </a:r>
            <a:r>
              <a:rPr lang="hu-HU" dirty="0" smtClean="0">
                <a:latin typeface="Bernard MT Condensed" pitchFamily="18" charset="0"/>
              </a:rPr>
              <a:t> </a:t>
            </a:r>
            <a:r>
              <a:rPr lang="hu-HU" dirty="0" err="1" smtClean="0">
                <a:latin typeface="Bernard MT Condensed" pitchFamily="18" charset="0"/>
              </a:rPr>
              <a:t>Tyne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77826" name="Picture 2" descr="C:\Users\NP300E5X\2016-11-15 Newcastle3\Newcastle3 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11154" y="475227"/>
            <a:ext cx="5077420" cy="6769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290" name="Picture 2" descr="D:\Users\NP300E5X\Pictures\2016-09-17 New Castle\New Castle 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3936437" cy="2952328"/>
          </a:xfrm>
          <a:prstGeom prst="rect">
            <a:avLst/>
          </a:prstGeom>
          <a:noFill/>
        </p:spPr>
      </p:pic>
      <p:pic>
        <p:nvPicPr>
          <p:cNvPr id="12291" name="Picture 3" descr="D:\Users\NP300E5X\Pictures\2016-09-17 New Castle\New Castle 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3923928" cy="2942946"/>
          </a:xfrm>
          <a:prstGeom prst="rect">
            <a:avLst/>
          </a:prstGeom>
          <a:noFill/>
        </p:spPr>
      </p:pic>
      <p:pic>
        <p:nvPicPr>
          <p:cNvPr id="12292" name="Picture 4" descr="D:\Users\NP300E5X\Pictures\2016-09-17 New Castle\New Castle 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3851920" cy="2888940"/>
          </a:xfrm>
          <a:prstGeom prst="rect">
            <a:avLst/>
          </a:prstGeom>
          <a:noFill/>
        </p:spPr>
      </p:pic>
      <p:pic>
        <p:nvPicPr>
          <p:cNvPr id="12293" name="Picture 5" descr="D:\Users\NP300E5X\Pictures\2016-09-17 New Castle\New Castle 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284984"/>
            <a:ext cx="4464496" cy="33483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D:\Users\NP300E5X\Pictures\2016-09-17 New Castle\New Castle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D:\Users\NP300E5X\Pictures\2016-09-17 New Castle\New Castle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5" name="Picture 3" descr="D:\Users\NP300E5X\Pictures\2016-09-17 New Castle\New Castle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776863" cy="58326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D:\Users\NP300E5X\Pictures\2016-09-17 New Castle\New Castle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6662"/>
            <a:ext cx="8036710" cy="60275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 descr="D:\Users\NP300E5X\Pictures\2016-09-17 New Castle\New Castle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88031"/>
            <a:ext cx="8136904" cy="61026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D:\Users\NP300E5X\Pictures\2016-09-17 New Castle\New Castle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39681" cy="56547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70" name="Picture 2" descr="D:\Users\NP300E5X\Pictures\2016-09-17 New Castle\New Castle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4" name="Picture 2" descr="D:\Users\NP300E5X\Pictures\2016-09-17 New Castle\New Castle 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68660"/>
            <a:ext cx="8112901" cy="60846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4338" name="Picture 2" descr="D:\Users\NP300E5X\Pictures\2016-09-17 New Castle\New Castle 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060713" cy="60455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266" name="Picture 2" descr="D:\Users\NP300E5X\Pictures\2016-09-17 New Castle\New Castle 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638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362" name="Picture 2" descr="D:\Users\NP300E5X\Pictures\2016-09-17 New Castle\New Castle 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1"/>
            <a:ext cx="8064896" cy="60486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Bernard MT Condensed" pitchFamily="18" charset="0"/>
              </a:rPr>
              <a:t>Edinburgh</a:t>
            </a:r>
            <a:endParaRPr lang="hu-HU" dirty="0">
              <a:latin typeface="Bernard MT Condensed" pitchFamily="18" charset="0"/>
            </a:endParaRPr>
          </a:p>
        </p:txBody>
      </p:sp>
      <p:pic>
        <p:nvPicPr>
          <p:cNvPr id="22530" name="Picture 2" descr="D:\Users\NP300E5X\Pictures\2016-09-17 New Castle\New Castle 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833732" cy="51252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9458" name="Picture 2" descr="D:\Users\NP300E5X\Pictures\2016-09-17 New Castle\New Castle 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369" y="332656"/>
            <a:ext cx="8256917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3554" name="Picture 2" descr="D:\Users\NP300E5X\Pictures\2016-09-17 New Castle\New Castle 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067741" cy="60508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6627" name="Picture 3" descr="D:\Users\NP300E5X\Pictures\2016-09-17 New Castle\New Castle 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79775" cy="62848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9698" name="Picture 2" descr="D:\Users\NP300E5X\Pictures\2016-09-17 New Castle\New Castle 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95733" cy="599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22" name="Picture 2" descr="D:\Users\NP300E5X\Pictures\2016-09-17 New Castle\New Castle 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4608512" cy="614468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1746" name="Picture 2" descr="D:\Users\NP300E5X\Pictures\2016-09-17 New Castle\New Castle 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1506" name="Picture 2" descr="D:\Users\NP300E5X\Pictures\2016-09-17 New Castle\New Castle 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566" y="332656"/>
            <a:ext cx="3936438" cy="2952328"/>
          </a:xfrm>
          <a:prstGeom prst="rect">
            <a:avLst/>
          </a:prstGeom>
          <a:noFill/>
        </p:spPr>
      </p:pic>
      <p:pic>
        <p:nvPicPr>
          <p:cNvPr id="21507" name="Picture 3" descr="D:\Users\NP300E5X\Pictures\2016-09-17 New Castle\New Castle 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1"/>
            <a:ext cx="4065916" cy="5421221"/>
          </a:xfrm>
          <a:prstGeom prst="rect">
            <a:avLst/>
          </a:prstGeom>
          <a:noFill/>
        </p:spPr>
      </p:pic>
      <p:pic>
        <p:nvPicPr>
          <p:cNvPr id="21508" name="Picture 4" descr="D:\Users\NP300E5X\Pictures\2016-09-17 New Castle\New Castle 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5024"/>
            <a:ext cx="3995936" cy="29969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3010" name="Picture 2" descr="D:\Users\NP300E5X\Pictures\2016-09-17 New Castle\New Castle 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36159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194" name="Picture 2" descr="D:\Users\NP300E5X\Pictures\2016-09-17 New Castle\New Castle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5773" cy="62668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4034" name="Picture 2" descr="D:\Users\NP300E5X\Pictures\2016-09-17 New Castle\New Castle 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59761" cy="61948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2770" name="Picture 2" descr="D:\Users\NP300E5X\Pictures\2016-09-17 New Castle\New Castle 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924436" cy="5232581"/>
          </a:xfrm>
          <a:prstGeom prst="rect">
            <a:avLst/>
          </a:prstGeom>
          <a:noFill/>
        </p:spPr>
      </p:pic>
      <p:pic>
        <p:nvPicPr>
          <p:cNvPr id="32771" name="Picture 3" descr="D:\Users\NP300E5X\Pictures\2016-09-17 New Castle\New Castle 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921900" cy="522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4818" name="Picture 2" descr="D:\Users\NP300E5X\Pictures\2016-09-17 New Castle\New Castle 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745501" cy="3559126"/>
          </a:xfrm>
          <a:prstGeom prst="rect">
            <a:avLst/>
          </a:prstGeom>
          <a:noFill/>
        </p:spPr>
      </p:pic>
      <p:pic>
        <p:nvPicPr>
          <p:cNvPr id="34819" name="Picture 3" descr="D:\Users\NP300E5X\Pictures\2016-09-17 New Castle\New Castle 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96952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5842" name="Picture 2" descr="D:\Users\NP300E5X\Pictures\2016-09-17 New Castle\New Castle 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211756" cy="61588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6866" name="Picture 2" descr="D:\Users\NP300E5X\Pictures\2016-09-17 New Castle\New Castle 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8043737" cy="60328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8434" name="Picture 2" descr="D:\Users\NP300E5X\Pictures\2016-09-17 New Castle\New Castle 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5058" name="Picture 2" descr="D:\Users\NP300E5X\Pictures\2016-09-17 New Castle\New Castle 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646"/>
            <a:ext cx="8560302" cy="64202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dirty="0" smtClean="0">
                <a:latin typeface="Bernard MT Condensed" pitchFamily="18" charset="0"/>
              </a:rPr>
              <a:t>York</a:t>
            </a:r>
            <a:endParaRPr lang="hu-HU" sz="4800" dirty="0">
              <a:latin typeface="Bernard MT Condensed" pitchFamily="18" charset="0"/>
            </a:endParaRPr>
          </a:p>
        </p:txBody>
      </p:sp>
      <p:pic>
        <p:nvPicPr>
          <p:cNvPr id="52227" name="Picture 3" descr="D:\Users\NP300E5X\Pictures\2016-09-18 York\York 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470848" cy="48531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5298" name="Picture 2" descr="D:\Users\NP300E5X\Pictures\2016-09-18 York\York 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827713" cy="58707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6322" name="Picture 2" descr="D:\Users\NP300E5X\Pictures\2016-09-18 York\York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548" y="332656"/>
            <a:ext cx="8379774" cy="62848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8610" name="Picture 2" descr="C:\Users\NP300E5X\2016-11-15 Newcastle3\Newcastle3 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3250" name="Picture 2" descr="D:\Users\NP300E5X\Pictures\2016-09-18 York\York 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8019735" cy="60148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4274" name="Picture 2" descr="D:\Users\NP300E5X\Pictures\2016-09-18 York\York 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355773" cy="62668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02" name="Picture 2" descr="D:\Users\NP300E5X\Pictures\2016-09-18 York\York 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1"/>
            <a:ext cx="4158461" cy="5544615"/>
          </a:xfrm>
          <a:prstGeom prst="rect">
            <a:avLst/>
          </a:prstGeom>
          <a:noFill/>
        </p:spPr>
      </p:pic>
      <p:pic>
        <p:nvPicPr>
          <p:cNvPr id="51203" name="Picture 3" descr="D:\Users\NP300E5X\Pictures\2016-09-18 York\York 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486" y="620688"/>
            <a:ext cx="4104456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8370" name="Picture 2" descr="D:\Users\NP300E5X\Pictures\2016-09-18 York\York 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942438" cy="5256584"/>
          </a:xfrm>
          <a:prstGeom prst="rect">
            <a:avLst/>
          </a:prstGeom>
          <a:noFill/>
        </p:spPr>
      </p:pic>
      <p:pic>
        <p:nvPicPr>
          <p:cNvPr id="58372" name="Picture 4" descr="D:\Users\NP300E5X\Pictures\2016-09-18 York\York 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39952" cy="3104964"/>
          </a:xfrm>
          <a:prstGeom prst="rect">
            <a:avLst/>
          </a:prstGeom>
          <a:noFill/>
        </p:spPr>
      </p:pic>
      <p:pic>
        <p:nvPicPr>
          <p:cNvPr id="58374" name="Picture 6" descr="D:\Users\NP300E5X\Pictures\2016-09-18 York\York 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4067944" cy="3050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9395" name="Picture 3" descr="C:\Users\NP300E5X\2016-11-15 Newcastle3\Newcastle3 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6562" name="Picture 2" descr="C:\Users\NP300E5X\2016-11-15 Newcastle3\Newcastle3 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379775" cy="62848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0418" name="Picture 2" descr="C:\Users\NP300E5X\2016-11-15 Newcastle3\Newcastle3 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686" y="255378"/>
            <a:ext cx="8167933" cy="6125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Előzetes terv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Mozi</a:t>
            </a:r>
          </a:p>
          <a:p>
            <a:r>
              <a:rPr lang="hu-HU" dirty="0" smtClean="0"/>
              <a:t>Színház</a:t>
            </a:r>
          </a:p>
          <a:p>
            <a:r>
              <a:rPr lang="hu-HU" dirty="0" smtClean="0"/>
              <a:t>Koncert</a:t>
            </a:r>
          </a:p>
          <a:p>
            <a:r>
              <a:rPr lang="hu-HU" dirty="0" smtClean="0"/>
              <a:t>Étterem </a:t>
            </a:r>
          </a:p>
          <a:p>
            <a:r>
              <a:rPr lang="hu-HU" dirty="0" smtClean="0"/>
              <a:t>Tengerpart</a:t>
            </a:r>
          </a:p>
          <a:p>
            <a:r>
              <a:rPr lang="hu-HU" dirty="0" smtClean="0"/>
              <a:t>Betekintés egy brit család életébe</a:t>
            </a:r>
          </a:p>
          <a:p>
            <a:r>
              <a:rPr lang="hu-HU" dirty="0"/>
              <a:t>é</a:t>
            </a:r>
            <a:r>
              <a:rPr lang="hu-HU" dirty="0" smtClean="0"/>
              <a:t>s még megvalósult: metró, egyedül vonaton, vásárlás,  finom vegetáriánus ételek, </a:t>
            </a:r>
          </a:p>
          <a:p>
            <a:endParaRPr lang="hu-H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</a:t>
            </a:r>
            <a:r>
              <a:rPr lang="hu-HU" dirty="0" smtClean="0"/>
              <a:t>ovábbá…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</a:t>
            </a:r>
            <a:r>
              <a:rPr lang="hu-HU" dirty="0" smtClean="0"/>
              <a:t>ódszertani magabiztosság</a:t>
            </a:r>
          </a:p>
          <a:p>
            <a:r>
              <a:rPr lang="hu-HU" dirty="0" smtClean="0"/>
              <a:t>módszerek a mindennapokban</a:t>
            </a:r>
          </a:p>
          <a:p>
            <a:r>
              <a:rPr lang="hu-HU" dirty="0"/>
              <a:t>k</a:t>
            </a:r>
            <a:r>
              <a:rPr lang="hu-HU" dirty="0" smtClean="0"/>
              <a:t>omplex személyiségfejlődés</a:t>
            </a:r>
          </a:p>
          <a:p>
            <a:r>
              <a:rPr lang="hu-HU" dirty="0"/>
              <a:t>p</a:t>
            </a:r>
            <a:r>
              <a:rPr lang="hu-HU" dirty="0" smtClean="0"/>
              <a:t>ozitív visszajelzések, feltöltődés</a:t>
            </a:r>
          </a:p>
          <a:p>
            <a:r>
              <a:rPr lang="hu-HU" dirty="0"/>
              <a:t>v</a:t>
            </a:r>
            <a:r>
              <a:rPr lang="hu-HU" dirty="0" smtClean="0"/>
              <a:t>isszavárunk érzés – kollégák</a:t>
            </a:r>
          </a:p>
          <a:p>
            <a:pPr>
              <a:buNone/>
            </a:pPr>
            <a:r>
              <a:rPr lang="hu-HU" dirty="0"/>
              <a:t>	</a:t>
            </a:r>
            <a:r>
              <a:rPr lang="hu-HU" dirty="0" smtClean="0"/>
              <a:t>			        - tanítványok</a:t>
            </a:r>
          </a:p>
          <a:p>
            <a:endParaRPr lang="hu-HU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9634" name="Picture 2" descr="C:\Users\NP300E5X\2016-11-15 Newcastle3\Newcastle3 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3834426" cy="5112568"/>
          </a:xfrm>
          <a:prstGeom prst="rect">
            <a:avLst/>
          </a:prstGeom>
          <a:noFill/>
        </p:spPr>
      </p:pic>
      <p:pic>
        <p:nvPicPr>
          <p:cNvPr id="69635" name="Picture 3" descr="C:\Users\NP300E5X\2016-11-15 Newcastle3\Newcastle3 0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3798422" cy="5064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0658" name="Picture 2" descr="C:\Users\NP300E5X\2016-11-15 Newcastle3\Newcastle3 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996444" cy="5328592"/>
          </a:xfrm>
          <a:prstGeom prst="rect">
            <a:avLst/>
          </a:prstGeom>
          <a:noFill/>
        </p:spPr>
      </p:pic>
      <p:pic>
        <p:nvPicPr>
          <p:cNvPr id="70659" name="Picture 3" descr="C:\Users\NP300E5X\2016-11-15 Newcastle3\Newcastle3 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16" y="908719"/>
            <a:ext cx="3942439" cy="52565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682" name="Picture 2" descr="C:\Users\NP300E5X\2016-11-15 Newcastle3\Newcastle3 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686" y="147366"/>
            <a:ext cx="8503970" cy="63779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9874" name="Picture 2" descr="C:\Users\NP300E5X\2016-11-15 Newcastle3\Newcastle3 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42646"/>
            <a:ext cx="4392488" cy="3294366"/>
          </a:xfrm>
          <a:prstGeom prst="rect">
            <a:avLst/>
          </a:prstGeom>
          <a:noFill/>
        </p:spPr>
      </p:pic>
      <p:pic>
        <p:nvPicPr>
          <p:cNvPr id="79875" name="Picture 3" descr="C:\Users\NP300E5X\2016-11-15 Newcastle3\Newcastle3 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3984443" cy="2988332"/>
          </a:xfrm>
          <a:prstGeom prst="rect">
            <a:avLst/>
          </a:prstGeom>
          <a:noFill/>
        </p:spPr>
      </p:pic>
      <p:pic>
        <p:nvPicPr>
          <p:cNvPr id="79876" name="Picture 4" descr="C:\Users\NP300E5X\2016-11-15 Newcastle3\Newcastle3 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72408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0178" name="Picture 2" descr="D:\Users\NP300E5X\Pictures\2016-09-17 New Castle\New Castle 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87753" cy="61408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49</Words>
  <Application>Microsoft Office PowerPoint</Application>
  <PresentationFormat>Diavetítés a képernyőre (4:3 oldalarány)</PresentationFormat>
  <Paragraphs>18</Paragraphs>
  <Slides>48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49" baseType="lpstr">
      <vt:lpstr>Office-téma</vt:lpstr>
      <vt:lpstr>Newcastle upon Tyne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Edinburgh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York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Előzetes terv</vt:lpstr>
      <vt:lpstr>továbbá…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NP300E5X</dc:creator>
  <cp:lastModifiedBy>Zsuzsa</cp:lastModifiedBy>
  <cp:revision>26</cp:revision>
  <dcterms:created xsi:type="dcterms:W3CDTF">2016-11-15T15:40:19Z</dcterms:created>
  <dcterms:modified xsi:type="dcterms:W3CDTF">2017-06-07T08:04:32Z</dcterms:modified>
</cp:coreProperties>
</file>