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73" r:id="rId4"/>
    <p:sldId id="258" r:id="rId5"/>
    <p:sldId id="264" r:id="rId6"/>
    <p:sldId id="265" r:id="rId7"/>
    <p:sldId id="260" r:id="rId8"/>
    <p:sldId id="263" r:id="rId9"/>
    <p:sldId id="266" r:id="rId10"/>
    <p:sldId id="267" r:id="rId11"/>
    <p:sldId id="268" r:id="rId12"/>
    <p:sldId id="269" r:id="rId13"/>
    <p:sldId id="272" r:id="rId14"/>
    <p:sldId id="270" r:id="rId15"/>
    <p:sldId id="271" r:id="rId16"/>
    <p:sldId id="275" r:id="rId17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1CE6E-4DD4-4CFE-ACE2-21704A8CF695}" type="datetimeFigureOut">
              <a:rPr lang="hu-HU" smtClean="0"/>
              <a:pPr/>
              <a:t>2016.11.16.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BE930-203B-44B1-B546-3AE84CF30D1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1CE6E-4DD4-4CFE-ACE2-21704A8CF695}" type="datetimeFigureOut">
              <a:rPr lang="hu-HU" smtClean="0"/>
              <a:pPr/>
              <a:t>2016.11.16.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BE930-203B-44B1-B546-3AE84CF30D1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1CE6E-4DD4-4CFE-ACE2-21704A8CF695}" type="datetimeFigureOut">
              <a:rPr lang="hu-HU" smtClean="0"/>
              <a:pPr/>
              <a:t>2016.11.16.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BE930-203B-44B1-B546-3AE84CF30D1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1CE6E-4DD4-4CFE-ACE2-21704A8CF695}" type="datetimeFigureOut">
              <a:rPr lang="hu-HU" smtClean="0"/>
              <a:pPr/>
              <a:t>2016.11.16.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BE930-203B-44B1-B546-3AE84CF30D1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1CE6E-4DD4-4CFE-ACE2-21704A8CF695}" type="datetimeFigureOut">
              <a:rPr lang="hu-HU" smtClean="0"/>
              <a:pPr/>
              <a:t>2016.11.16.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BE930-203B-44B1-B546-3AE84CF30D1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1CE6E-4DD4-4CFE-ACE2-21704A8CF695}" type="datetimeFigureOut">
              <a:rPr lang="hu-HU" smtClean="0"/>
              <a:pPr/>
              <a:t>2016.11.16.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BE930-203B-44B1-B546-3AE84CF30D1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1CE6E-4DD4-4CFE-ACE2-21704A8CF695}" type="datetimeFigureOut">
              <a:rPr lang="hu-HU" smtClean="0"/>
              <a:pPr/>
              <a:t>2016.11.16.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BE930-203B-44B1-B546-3AE84CF30D1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1CE6E-4DD4-4CFE-ACE2-21704A8CF695}" type="datetimeFigureOut">
              <a:rPr lang="hu-HU" smtClean="0"/>
              <a:pPr/>
              <a:t>2016.11.16.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BE930-203B-44B1-B546-3AE84CF30D1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1CE6E-4DD4-4CFE-ACE2-21704A8CF695}" type="datetimeFigureOut">
              <a:rPr lang="hu-HU" smtClean="0"/>
              <a:pPr/>
              <a:t>2016.11.16.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BE930-203B-44B1-B546-3AE84CF30D1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1CE6E-4DD4-4CFE-ACE2-21704A8CF695}" type="datetimeFigureOut">
              <a:rPr lang="hu-HU" smtClean="0"/>
              <a:pPr/>
              <a:t>2016.11.16.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BE930-203B-44B1-B546-3AE84CF30D1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1CE6E-4DD4-4CFE-ACE2-21704A8CF695}" type="datetimeFigureOut">
              <a:rPr lang="hu-HU" smtClean="0"/>
              <a:pPr/>
              <a:t>2016.11.16.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BE930-203B-44B1-B546-3AE84CF30D1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D1CE6E-4DD4-4CFE-ACE2-21704A8CF695}" type="datetimeFigureOut">
              <a:rPr lang="hu-HU" smtClean="0"/>
              <a:pPr/>
              <a:t>2016.11.16.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4BE930-203B-44B1-B546-3AE84CF30D10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Málta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2016. Október 1-15.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Szabadidő</a:t>
            </a:r>
            <a:endParaRPr lang="hu-HU" dirty="0"/>
          </a:p>
        </p:txBody>
      </p:sp>
      <p:pic>
        <p:nvPicPr>
          <p:cNvPr id="25" name="Tartalom helye 24" descr="LAkwaW-Malta-and-Gozo-Malta-and-Goz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52587" y="2239169"/>
            <a:ext cx="5838825" cy="32480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 descr="IMG_1296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29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 descr="IMG_1331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3-14444618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8" name="Tartalom helye 7" descr="IMG_138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6" name="Tartalom helye 5" descr="Mdina-Aerial-View-..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 descr="IMG_1419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 descr="maltamap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IMG_127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468544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EC Málta</a:t>
            </a:r>
            <a:endParaRPr lang="hu-HU" dirty="0"/>
          </a:p>
        </p:txBody>
      </p:sp>
      <p:pic>
        <p:nvPicPr>
          <p:cNvPr id="4" name="Tartalom helye 3" descr="ec malta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04975" y="1958181"/>
            <a:ext cx="5734050" cy="3810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EC</a:t>
            </a:r>
            <a:endParaRPr lang="hu-HU" dirty="0"/>
          </a:p>
        </p:txBody>
      </p:sp>
      <p:pic>
        <p:nvPicPr>
          <p:cNvPr id="4" name="Tartalom helye 3" descr="ec-cafe-we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628800"/>
            <a:ext cx="8208912" cy="475252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EC </a:t>
            </a:r>
            <a:endParaRPr lang="hu-HU" dirty="0"/>
          </a:p>
        </p:txBody>
      </p:sp>
      <p:pic>
        <p:nvPicPr>
          <p:cNvPr id="6" name="Tartalom helye 5" descr="Ec málta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0177" y="1600200"/>
            <a:ext cx="678364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Nyelvórák</a:t>
            </a:r>
            <a:endParaRPr lang="hu-HU" dirty="0"/>
          </a:p>
        </p:txBody>
      </p:sp>
      <p:pic>
        <p:nvPicPr>
          <p:cNvPr id="4" name="Tartalom helye 3" descr="EC malta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556792"/>
            <a:ext cx="7200800" cy="424847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Szállás</a:t>
            </a:r>
            <a:endParaRPr lang="hu-HU" dirty="0"/>
          </a:p>
        </p:txBody>
      </p:sp>
      <p:pic>
        <p:nvPicPr>
          <p:cNvPr id="6" name="Tartalom helye 5" descr="IMG_126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600200"/>
            <a:ext cx="7416824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Szállás</a:t>
            </a:r>
            <a:endParaRPr lang="hu-HU" dirty="0"/>
          </a:p>
        </p:txBody>
      </p:sp>
      <p:pic>
        <p:nvPicPr>
          <p:cNvPr id="4" name="Tartalom helye 3" descr="ec-malta-Patricia-3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71500" y="2434431"/>
            <a:ext cx="3810000" cy="2857500"/>
          </a:xfrm>
        </p:spPr>
      </p:pic>
      <p:pic>
        <p:nvPicPr>
          <p:cNvPr id="6" name="Tartalom helye 5" descr="ec málta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14</Words>
  <Application>Microsoft Office PowerPoint</Application>
  <PresentationFormat>Diavetítés a képernyőre (4:3 oldalarány)</PresentationFormat>
  <Paragraphs>9</Paragraphs>
  <Slides>16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16</vt:i4>
      </vt:variant>
    </vt:vector>
  </HeadingPairs>
  <TitlesOfParts>
    <vt:vector size="17" baseType="lpstr">
      <vt:lpstr>Office-téma</vt:lpstr>
      <vt:lpstr>Málta</vt:lpstr>
      <vt:lpstr>2. dia</vt:lpstr>
      <vt:lpstr>3. dia</vt:lpstr>
      <vt:lpstr>EC Málta</vt:lpstr>
      <vt:lpstr>EC</vt:lpstr>
      <vt:lpstr>EC </vt:lpstr>
      <vt:lpstr>Nyelvórák</vt:lpstr>
      <vt:lpstr>Szállás</vt:lpstr>
      <vt:lpstr>Szállás</vt:lpstr>
      <vt:lpstr>Szabadidő</vt:lpstr>
      <vt:lpstr>11. dia</vt:lpstr>
      <vt:lpstr>12. dia</vt:lpstr>
      <vt:lpstr>13. dia</vt:lpstr>
      <vt:lpstr>14. dia</vt:lpstr>
      <vt:lpstr>15. dia</vt:lpstr>
      <vt:lpstr>16.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Málta</dc:title>
  <dc:creator>tanar_14</dc:creator>
  <cp:lastModifiedBy>tanar_14</cp:lastModifiedBy>
  <cp:revision>14</cp:revision>
  <dcterms:created xsi:type="dcterms:W3CDTF">2016-11-15T20:00:03Z</dcterms:created>
  <dcterms:modified xsi:type="dcterms:W3CDTF">2016-11-16T09:14:30Z</dcterms:modified>
</cp:coreProperties>
</file>