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201" autoAdjust="0"/>
    <p:restoredTop sz="94660"/>
  </p:normalViewPr>
  <p:slideViewPr>
    <p:cSldViewPr>
      <p:cViewPr>
        <p:scale>
          <a:sx n="99" d="100"/>
          <a:sy n="99" d="100"/>
        </p:scale>
        <p:origin x="-37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276C5-B630-411D-B0D1-3632BC30A688}" type="datetimeFigureOut">
              <a:rPr lang="hu-HU" smtClean="0"/>
              <a:pPr/>
              <a:t>2017.04.21.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BF912-F872-409E-B7F5-0CB5E580AC1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52591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BF912-F872-409E-B7F5-0CB5E580AC17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95804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ím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2348-EDD7-4621-81FB-80A61C2C99B8}" type="datetimeFigureOut">
              <a:rPr lang="hu-HU" smtClean="0"/>
              <a:pPr/>
              <a:t>2017.04.21.</a:t>
            </a:fld>
            <a:endParaRPr lang="hu-HU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6F21DCC-1D81-4C6E-A0BE-F5225842EDC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2348-EDD7-4621-81FB-80A61C2C99B8}" type="datetimeFigureOut">
              <a:rPr lang="hu-HU" smtClean="0"/>
              <a:pPr/>
              <a:t>2017.04.21.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1DCC-1D81-4C6E-A0BE-F5225842EDC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2348-EDD7-4621-81FB-80A61C2C99B8}" type="datetimeFigureOut">
              <a:rPr lang="hu-HU" smtClean="0"/>
              <a:pPr/>
              <a:t>2017.04.21.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1DCC-1D81-4C6E-A0BE-F5225842EDC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7" name="Tartalom hely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2348-EDD7-4621-81FB-80A61C2C99B8}" type="datetimeFigureOut">
              <a:rPr lang="hu-HU" smtClean="0"/>
              <a:pPr/>
              <a:t>2017.04.21.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6F21DCC-1D81-4C6E-A0BE-F5225842EDC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2348-EDD7-4621-81FB-80A61C2C99B8}" type="datetimeFigureOut">
              <a:rPr lang="hu-HU" smtClean="0"/>
              <a:pPr/>
              <a:t>2017.04.21.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1DCC-1D81-4C6E-A0BE-F5225842EDC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2348-EDD7-4621-81FB-80A61C2C99B8}" type="datetimeFigureOut">
              <a:rPr lang="hu-HU" smtClean="0"/>
              <a:pPr/>
              <a:t>2017.04.21.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1DCC-1D81-4C6E-A0BE-F5225842EDC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8" name="Tartalom hely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2348-EDD7-4621-81FB-80A61C2C99B8}" type="datetimeFigureOut">
              <a:rPr lang="hu-HU" smtClean="0"/>
              <a:pPr/>
              <a:t>2017.04.21.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6F21DCC-1D81-4C6E-A0BE-F5225842EDC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2348-EDD7-4621-81FB-80A61C2C99B8}" type="datetimeFigureOut">
              <a:rPr lang="hu-HU" smtClean="0"/>
              <a:pPr/>
              <a:t>2017.04.21.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1DCC-1D81-4C6E-A0BE-F5225842EDC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2348-EDD7-4621-81FB-80A61C2C99B8}" type="datetimeFigureOut">
              <a:rPr lang="hu-HU" smtClean="0"/>
              <a:pPr/>
              <a:t>2017.04.21.</a:t>
            </a:fld>
            <a:endParaRPr lang="hu-HU"/>
          </a:p>
        </p:txBody>
      </p:sp>
      <p:sp>
        <p:nvSpPr>
          <p:cNvPr id="24" name="Élőláb hely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1DCC-1D81-4C6E-A0BE-F5225842EDC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2348-EDD7-4621-81FB-80A61C2C99B8}" type="datetimeFigureOut">
              <a:rPr lang="hu-HU" smtClean="0"/>
              <a:pPr/>
              <a:t>2017.04.21.</a:t>
            </a:fld>
            <a:endParaRPr lang="hu-HU"/>
          </a:p>
        </p:txBody>
      </p:sp>
      <p:sp>
        <p:nvSpPr>
          <p:cNvPr id="29" name="Élőláb hely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1DCC-1D81-4C6E-A0BE-F5225842EDC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A2348-EDD7-4621-81FB-80A61C2C99B8}" type="datetimeFigureOut">
              <a:rPr lang="hu-HU" smtClean="0"/>
              <a:pPr/>
              <a:t>2017.04.21.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1DCC-1D81-4C6E-A0BE-F5225842EDC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15A2348-EDD7-4621-81FB-80A61C2C99B8}" type="datetimeFigureOut">
              <a:rPr lang="hu-HU" smtClean="0"/>
              <a:pPr/>
              <a:t>2017.04.21.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6F21DCC-1D81-4C6E-A0BE-F5225842EDC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Cím hely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426170"/>
          </a:xfrm>
        </p:spPr>
        <p:txBody>
          <a:bodyPr>
            <a:normAutofit fontScale="90000"/>
          </a:bodyPr>
          <a:lstStyle/>
          <a:p>
            <a:r>
              <a:rPr lang="hu-HU" b="1" i="1" u="sng" dirty="0" smtClean="0"/>
              <a:t>Norvég szakmai gyakorlat </a:t>
            </a:r>
            <a:r>
              <a:rPr lang="hu-HU" b="1" u="sng" dirty="0" smtClean="0"/>
              <a:t>2017.03.10-2017.03.31.</a:t>
            </a:r>
            <a:r>
              <a:rPr lang="hu-HU" b="1" i="1" u="sng" dirty="0" smtClean="0"/>
              <a:t/>
            </a:r>
            <a:br>
              <a:rPr lang="hu-HU" b="1" i="1" u="sng" dirty="0" smtClean="0"/>
            </a:br>
            <a:r>
              <a:rPr lang="hu-HU" b="1" i="1" u="sng" dirty="0" smtClean="0"/>
              <a:t>(</a:t>
            </a:r>
            <a:r>
              <a:rPr lang="hu-HU" b="1" i="1" u="sng" dirty="0" err="1" smtClean="0"/>
              <a:t>Voss</a:t>
            </a:r>
            <a:r>
              <a:rPr lang="hu-HU" b="1" i="1" u="sng" dirty="0" smtClean="0"/>
              <a:t>)</a:t>
            </a:r>
            <a:endParaRPr lang="hu-HU" b="1" i="1" u="sng" dirty="0"/>
          </a:p>
        </p:txBody>
      </p:sp>
      <p:pic>
        <p:nvPicPr>
          <p:cNvPr id="4" name="Tartalom helye 3" descr="Norveg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9300" y="1844823"/>
            <a:ext cx="7284384" cy="4247207"/>
          </a:xfr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6143644"/>
            <a:ext cx="5867400" cy="522288"/>
          </a:xfrm>
        </p:spPr>
        <p:txBody>
          <a:bodyPr/>
          <a:lstStyle/>
          <a:p>
            <a:pPr algn="ctr"/>
            <a:r>
              <a:rPr lang="hu-HU" dirty="0" smtClean="0"/>
              <a:t>Kirándulás Bergenbe</a:t>
            </a:r>
            <a:endParaRPr lang="hu-HU" dirty="0"/>
          </a:p>
        </p:txBody>
      </p:sp>
      <p:pic>
        <p:nvPicPr>
          <p:cNvPr id="7" name="Kép 6" descr="17361669_1246340662140649_234801741193177814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368281"/>
            <a:ext cx="3030087" cy="2427734"/>
          </a:xfrm>
          <a:prstGeom prst="rect">
            <a:avLst/>
          </a:prstGeom>
        </p:spPr>
      </p:pic>
      <p:pic>
        <p:nvPicPr>
          <p:cNvPr id="6" name="Kép 5" descr="IMG_12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573870" y="3438092"/>
            <a:ext cx="3304331" cy="2571768"/>
          </a:xfrm>
          <a:prstGeom prst="rect">
            <a:avLst/>
          </a:prstGeom>
        </p:spPr>
      </p:pic>
      <p:pic>
        <p:nvPicPr>
          <p:cNvPr id="9" name="Kép 8" descr="IMG_14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3328552"/>
            <a:ext cx="3619494" cy="271462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4750" y="425516"/>
            <a:ext cx="3528392" cy="2646294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Kirándulások:</a:t>
            </a:r>
            <a:r>
              <a:rPr lang="hu-HU" dirty="0" err="1" smtClean="0"/>
              <a:t>Gudvangen</a:t>
            </a:r>
            <a:r>
              <a:rPr lang="hu-HU" dirty="0" smtClean="0"/>
              <a:t>, </a:t>
            </a:r>
            <a:r>
              <a:rPr lang="hu-HU" dirty="0" err="1" smtClean="0"/>
              <a:t>Udredal</a:t>
            </a:r>
            <a:r>
              <a:rPr lang="hu-HU" dirty="0" smtClean="0"/>
              <a:t>, </a:t>
            </a:r>
            <a:r>
              <a:rPr lang="hu-HU" dirty="0" err="1" smtClean="0"/>
              <a:t>Norheimsund</a:t>
            </a:r>
            <a:r>
              <a:rPr lang="hu-HU" dirty="0" smtClean="0"/>
              <a:t> </a:t>
            </a:r>
            <a:r>
              <a:rPr lang="hu-HU" sz="2700" dirty="0" smtClean="0"/>
              <a:t>(Nyugat norvég fjord </a:t>
            </a:r>
            <a:r>
              <a:rPr lang="hu-HU" sz="2700" smtClean="0"/>
              <a:t>vidék).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4" name="Tartalom helye 3" descr="IMG_25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142984"/>
            <a:ext cx="3357586" cy="2500330"/>
          </a:xfrm>
        </p:spPr>
      </p:pic>
      <p:pic>
        <p:nvPicPr>
          <p:cNvPr id="5" name="Kép 4" descr="IMG_25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1142984"/>
            <a:ext cx="4429092" cy="2428892"/>
          </a:xfrm>
          <a:prstGeom prst="rect">
            <a:avLst/>
          </a:prstGeom>
        </p:spPr>
      </p:pic>
      <p:pic>
        <p:nvPicPr>
          <p:cNvPr id="6" name="Kép 5" descr="IMG_26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786190"/>
            <a:ext cx="4286280" cy="2928934"/>
          </a:xfrm>
          <a:prstGeom prst="rect">
            <a:avLst/>
          </a:prstGeom>
        </p:spPr>
      </p:pic>
      <p:pic>
        <p:nvPicPr>
          <p:cNvPr id="7" name="Kép 6" descr="IMG_26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3714752"/>
            <a:ext cx="3857620" cy="29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helye 4" descr="17626132_1280807382009109_8284958936335806514_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>
          <a:xfrm>
            <a:off x="251520" y="260648"/>
            <a:ext cx="4035690" cy="3026767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i="1" u="sng" dirty="0" err="1" smtClean="0"/>
              <a:t>Case</a:t>
            </a:r>
            <a:r>
              <a:rPr lang="hu-HU" i="1" u="sng" dirty="0" smtClean="0"/>
              <a:t> és Ford traktor szerelése</a:t>
            </a:r>
            <a:endParaRPr lang="hu-HU" i="1" u="sng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3717032"/>
            <a:ext cx="6884168" cy="3140968"/>
          </a:xfrm>
        </p:spPr>
        <p:txBody>
          <a:bodyPr>
            <a:noAutofit/>
          </a:bodyPr>
          <a:lstStyle/>
          <a:p>
            <a:r>
              <a:rPr lang="hu-HU" dirty="0" smtClean="0"/>
              <a:t>Az első képen egy Ford márkájú traktor két hátsó kerekéről szereltük le a külsőt. Aztán átvittük egy másik műhelybe ahol csiszoló koronggal le kellett csiszolnom a felniről a rozsdát. Aztán mind a két kerékre új belsőt és külsőt kellett felszerelnünk. A második képen egy </a:t>
            </a:r>
            <a:r>
              <a:rPr lang="hu-HU" dirty="0" err="1" smtClean="0"/>
              <a:t>Case</a:t>
            </a:r>
            <a:r>
              <a:rPr lang="hu-HU" dirty="0" smtClean="0"/>
              <a:t> márkájú traktor  összkerékhajtását  kellett megjavítani. Le kellett szerelnünk a magasnyomású olaj vezetékeket  aztán ha azzal megvoltunk, le kellett venni a kardán tengelyt is.</a:t>
            </a:r>
            <a:endParaRPr lang="hu-HU" dirty="0"/>
          </a:p>
        </p:txBody>
      </p:sp>
      <p:pic>
        <p:nvPicPr>
          <p:cNvPr id="6" name="Kép 5" descr="17352233_1267064140050100_511107071509631740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32656"/>
            <a:ext cx="4608511" cy="2592288"/>
          </a:xfrm>
          <a:prstGeom prst="rect">
            <a:avLst/>
          </a:prstGeo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helye 4" descr="Kép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7736" r="17736"/>
          <a:stretch>
            <a:fillRect/>
          </a:stretch>
        </p:blipFill>
        <p:spPr>
          <a:xfrm>
            <a:off x="179512" y="116632"/>
            <a:ext cx="3835494" cy="2789450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0" y="3068960"/>
            <a:ext cx="4572000" cy="1080120"/>
          </a:xfrm>
        </p:spPr>
        <p:txBody>
          <a:bodyPr/>
          <a:lstStyle/>
          <a:p>
            <a:pPr algn="ctr"/>
            <a:r>
              <a:rPr lang="hu-HU" dirty="0" smtClean="0"/>
              <a:t> Műhely Gyakorlaton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81000" y="4509120"/>
            <a:ext cx="5867400" cy="1440160"/>
          </a:xfrm>
        </p:spPr>
        <p:txBody>
          <a:bodyPr>
            <a:normAutofit fontScale="55000" lnSpcReduction="20000"/>
          </a:bodyPr>
          <a:lstStyle/>
          <a:p>
            <a:r>
              <a:rPr lang="hu-HU" sz="2600" b="1" i="1" dirty="0" smtClean="0"/>
              <a:t>A gyakorlat előtt 9 órától programot csináltunk, ami a gépek szerelésétől elektronikától és a gépék részeiről szólt. Amit nekünk 40%-ra kellett meg csinálni, a Norvég diákoknak 70%-ot kellett elérniük. Sajnos a programról nem csináltunk képet de az biztos, hogy  a szakmai tantárgyakat rendesen megtanítják a diákoknak akik immár kirepülve az iskolából önállóan fogják a saját gépeiket szerelni illetve másokét.</a:t>
            </a:r>
          </a:p>
          <a:p>
            <a:endParaRPr lang="hu-HU" dirty="0"/>
          </a:p>
        </p:txBody>
      </p:sp>
      <p:pic>
        <p:nvPicPr>
          <p:cNvPr id="6" name="Kép 5" descr="Kép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16632"/>
            <a:ext cx="3907720" cy="2202168"/>
          </a:xfrm>
          <a:prstGeom prst="rect">
            <a:avLst/>
          </a:prstGeom>
        </p:spPr>
      </p:pic>
      <p:pic>
        <p:nvPicPr>
          <p:cNvPr id="7" name="Kép 6" descr="Kép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05610" y="2348880"/>
            <a:ext cx="3065333" cy="1728192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helye 4" descr="Kép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537" b="21537"/>
          <a:stretch>
            <a:fillRect/>
          </a:stretch>
        </p:blipFill>
        <p:spPr>
          <a:xfrm>
            <a:off x="0" y="116632"/>
            <a:ext cx="3366374" cy="2448272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81000" y="2996952"/>
            <a:ext cx="5867400" cy="1008112"/>
          </a:xfrm>
        </p:spPr>
        <p:txBody>
          <a:bodyPr/>
          <a:lstStyle/>
          <a:p>
            <a:pPr algn="ctr"/>
            <a:r>
              <a:rPr lang="hu-HU" dirty="0" smtClean="0"/>
              <a:t>Erdészeti munkák.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81000" y="3933056"/>
            <a:ext cx="5867400" cy="2368512"/>
          </a:xfrm>
        </p:spPr>
        <p:txBody>
          <a:bodyPr>
            <a:noAutofit/>
          </a:bodyPr>
          <a:lstStyle/>
          <a:p>
            <a:r>
              <a:rPr lang="hu-HU" sz="1800" b="1" i="1" dirty="0" smtClean="0">
                <a:solidFill>
                  <a:srgbClr val="002060"/>
                </a:solidFill>
              </a:rPr>
              <a:t>Egy héten egyszer végeztünk erdészeti munkákat.</a:t>
            </a:r>
          </a:p>
          <a:p>
            <a:r>
              <a:rPr lang="hu-HU" sz="1800" b="1" i="1" dirty="0" smtClean="0">
                <a:solidFill>
                  <a:srgbClr val="002060"/>
                </a:solidFill>
              </a:rPr>
              <a:t>Az ottani végzős diákokkal voltunk együtt gyakorlaton.</a:t>
            </a:r>
          </a:p>
          <a:p>
            <a:r>
              <a:rPr lang="hu-HU" sz="1800" b="1" i="1" dirty="0" smtClean="0">
                <a:solidFill>
                  <a:srgbClr val="002060"/>
                </a:solidFill>
              </a:rPr>
              <a:t>A favágó felszerelést és a szerszámokat az iskola biztosította.</a:t>
            </a:r>
          </a:p>
          <a:p>
            <a:r>
              <a:rPr lang="hu-HU" sz="1800" b="1" i="1" dirty="0" smtClean="0">
                <a:solidFill>
                  <a:srgbClr val="002060"/>
                </a:solidFill>
              </a:rPr>
              <a:t>Feladataink: láncfűrészeket éleztünk, a fákat nekünk kellett ki dönteni, fákról le kellett vágni a gallyakat utána méretre vágni, a méretre vágott fát a pótkocsira fel kellett rakodni.</a:t>
            </a:r>
            <a:endParaRPr lang="hu-HU" sz="1800" b="1" i="1" dirty="0"/>
          </a:p>
        </p:txBody>
      </p:sp>
      <p:pic>
        <p:nvPicPr>
          <p:cNvPr id="6" name="Kép 5" descr="Kép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88640"/>
            <a:ext cx="2491827" cy="2469008"/>
          </a:xfrm>
          <a:prstGeom prst="rect">
            <a:avLst/>
          </a:prstGeom>
        </p:spPr>
      </p:pic>
      <p:pic>
        <p:nvPicPr>
          <p:cNvPr id="7" name="Kép 6" descr="Kép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9058" y="188640"/>
            <a:ext cx="2834941" cy="3672408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helye 4" descr="17858611_1266514853456563_2103468471_o másolat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727" b="22727"/>
          <a:stretch>
            <a:fillRect/>
          </a:stretch>
        </p:blipFill>
        <p:spPr>
          <a:xfrm>
            <a:off x="5970074" y="0"/>
            <a:ext cx="3173926" cy="2308310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81000" y="2276872"/>
            <a:ext cx="5867400" cy="1872208"/>
          </a:xfrm>
        </p:spPr>
        <p:txBody>
          <a:bodyPr/>
          <a:lstStyle/>
          <a:p>
            <a:pPr algn="ctr"/>
            <a:r>
              <a:rPr lang="hu-HU" dirty="0" err="1" smtClean="0"/>
              <a:t>Olav</a:t>
            </a:r>
            <a:r>
              <a:rPr lang="hu-HU" dirty="0" smtClean="0"/>
              <a:t> farmja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81000" y="3573016"/>
            <a:ext cx="5867400" cy="2016224"/>
          </a:xfrm>
        </p:spPr>
        <p:txBody>
          <a:bodyPr>
            <a:normAutofit/>
          </a:bodyPr>
          <a:lstStyle/>
          <a:p>
            <a:r>
              <a:rPr lang="hu-HU" sz="1800" b="1" i="1" dirty="0" smtClean="0"/>
              <a:t>Ez egy kis magán farm.</a:t>
            </a:r>
          </a:p>
          <a:p>
            <a:r>
              <a:rPr lang="hu-HU" sz="1800" b="1" i="1" dirty="0" smtClean="0"/>
              <a:t>Körülbelül 100 tehén van ezen a farmon.</a:t>
            </a:r>
          </a:p>
          <a:p>
            <a:r>
              <a:rPr lang="hu-HU" sz="1800" b="1" i="1" dirty="0" smtClean="0"/>
              <a:t>Nagyon sok minden gépesített.</a:t>
            </a:r>
          </a:p>
          <a:p>
            <a:r>
              <a:rPr lang="hu-HU" sz="1800" b="1" i="1" dirty="0" smtClean="0"/>
              <a:t>Feladatok: Tehenek etetése, A borjuk egyik karámból a másikba átterelése.</a:t>
            </a:r>
          </a:p>
          <a:p>
            <a:r>
              <a:rPr lang="hu-HU" sz="1800" b="1" i="1" dirty="0" smtClean="0"/>
              <a:t>Hegesztettünk és </a:t>
            </a:r>
            <a:r>
              <a:rPr lang="hu-HU" sz="1800" b="1" i="1" dirty="0" err="1" smtClean="0"/>
              <a:t>flekszeltünk</a:t>
            </a:r>
            <a:r>
              <a:rPr lang="hu-HU" sz="1800" b="1" i="1" dirty="0" smtClean="0"/>
              <a:t> is.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6" name="Kép 5" descr="17886865_1266581070116608_691410324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2688299" cy="2016224"/>
          </a:xfrm>
          <a:prstGeom prst="rect">
            <a:avLst/>
          </a:prstGeom>
        </p:spPr>
      </p:pic>
      <p:pic>
        <p:nvPicPr>
          <p:cNvPr id="7" name="Kép 6" descr="17887058_1266581826783199_886656871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97250" y="2420888"/>
            <a:ext cx="2346750" cy="3129000"/>
          </a:xfrm>
          <a:prstGeom prst="rect">
            <a:avLst/>
          </a:prstGeom>
        </p:spPr>
      </p:pic>
      <p:pic>
        <p:nvPicPr>
          <p:cNvPr id="8" name="Kép 7" descr="17887249_1266581856783196_1997614651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548680"/>
            <a:ext cx="2891814" cy="22768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helye 6" descr="18009922_1224837590962559_1247871000_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2727" b="22727"/>
          <a:stretch>
            <a:fillRect/>
          </a:stretch>
        </p:blipFill>
        <p:spPr>
          <a:xfrm>
            <a:off x="2987824" y="116632"/>
            <a:ext cx="2871319" cy="2088232"/>
          </a:xfr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3059832" y="3573016"/>
            <a:ext cx="3188568" cy="1296144"/>
          </a:xfrm>
        </p:spPr>
        <p:txBody>
          <a:bodyPr/>
          <a:lstStyle/>
          <a:p>
            <a:r>
              <a:rPr lang="hu-HU" dirty="0" smtClean="0"/>
              <a:t>Az iskola területe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81000" y="4509120"/>
            <a:ext cx="5867400" cy="1944216"/>
          </a:xfrm>
        </p:spPr>
        <p:txBody>
          <a:bodyPr>
            <a:normAutofit fontScale="32500" lnSpcReduction="20000"/>
          </a:bodyPr>
          <a:lstStyle/>
          <a:p>
            <a:r>
              <a:rPr lang="hu-HU" sz="4900" b="1" i="1" dirty="0" smtClean="0"/>
              <a:t>Az iskolában sok különböző helyen voltunk gyakorlaton.</a:t>
            </a:r>
          </a:p>
          <a:p>
            <a:r>
              <a:rPr lang="hu-HU" sz="4900" b="1" i="1" dirty="0" smtClean="0"/>
              <a:t>Ezeket  a gépeket vezettük amik a képen láthatóak.</a:t>
            </a:r>
          </a:p>
          <a:p>
            <a:r>
              <a:rPr lang="hu-HU" sz="4900" b="1" i="1" dirty="0" smtClean="0"/>
              <a:t>Feladatok: Tehenekkel foglalkoztunk, bála rakodás a lovaknál is nagyon sokat voltunk és tojásokat is válogattunk.</a:t>
            </a:r>
          </a:p>
          <a:p>
            <a:r>
              <a:rPr lang="hu-HU" sz="4900" b="1" i="1" dirty="0" smtClean="0"/>
              <a:t>Erdészeti gépeket is nagyon sokat szereltünk.</a:t>
            </a:r>
          </a:p>
          <a:p>
            <a:endParaRPr lang="hu-HU" dirty="0"/>
          </a:p>
        </p:txBody>
      </p:sp>
      <p:pic>
        <p:nvPicPr>
          <p:cNvPr id="8" name="Kép 7" descr="17858607_1266582083449840_1561718387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980728"/>
            <a:ext cx="3131840" cy="2484276"/>
          </a:xfrm>
          <a:prstGeom prst="rect">
            <a:avLst/>
          </a:prstGeom>
        </p:spPr>
      </p:pic>
      <p:pic>
        <p:nvPicPr>
          <p:cNvPr id="9" name="Kép 8" descr="17887475_1266582493449799_859560760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843808" cy="4032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0" y="4509120"/>
            <a:ext cx="5867400" cy="522288"/>
          </a:xfrm>
        </p:spPr>
        <p:txBody>
          <a:bodyPr/>
          <a:lstStyle/>
          <a:p>
            <a:r>
              <a:rPr lang="hu-HU" dirty="0" smtClean="0"/>
              <a:t>Kertész gyakorlat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0" y="5171354"/>
            <a:ext cx="6300192" cy="1656184"/>
          </a:xfrm>
        </p:spPr>
        <p:txBody>
          <a:bodyPr>
            <a:normAutofit fontScale="62500" lnSpcReduction="20000"/>
          </a:bodyPr>
          <a:lstStyle/>
          <a:p>
            <a:r>
              <a:rPr lang="hu-HU" sz="2600" b="1" i="1" dirty="0"/>
              <a:t>A </a:t>
            </a:r>
            <a:r>
              <a:rPr lang="hu-HU" sz="2600" b="1" i="1" dirty="0" smtClean="0"/>
              <a:t>háromhetes  </a:t>
            </a:r>
            <a:r>
              <a:rPr lang="hu-HU" sz="2600" b="1" i="1" dirty="0"/>
              <a:t>szakmai </a:t>
            </a:r>
            <a:r>
              <a:rPr lang="hu-HU" sz="2600" b="1" i="1" dirty="0" smtClean="0"/>
              <a:t>gyakorlat alatt egy </a:t>
            </a:r>
            <a:r>
              <a:rPr lang="hu-HU" sz="2600" b="1" i="1" dirty="0" err="1" smtClean="0">
                <a:solidFill>
                  <a:srgbClr val="00B050"/>
                </a:solidFill>
              </a:rPr>
              <a:t>Hageland</a:t>
            </a:r>
            <a:r>
              <a:rPr lang="hu-HU" sz="2600" b="1" i="1" dirty="0" smtClean="0"/>
              <a:t> </a:t>
            </a:r>
            <a:r>
              <a:rPr lang="hu-HU" sz="2600" b="1" i="1" dirty="0"/>
              <a:t>nevű </a:t>
            </a:r>
            <a:r>
              <a:rPr lang="hu-HU" sz="2600" b="1" i="1" dirty="0" smtClean="0"/>
              <a:t>kertészeti  </a:t>
            </a:r>
            <a:r>
              <a:rPr lang="hu-HU" sz="2600" b="1" i="1" dirty="0"/>
              <a:t>boltban </a:t>
            </a:r>
            <a:r>
              <a:rPr lang="hu-HU" sz="2600" b="1" i="1" dirty="0" smtClean="0"/>
              <a:t> voltam</a:t>
            </a:r>
            <a:r>
              <a:rPr lang="hu-HU" sz="2600" b="1" i="1" dirty="0"/>
              <a:t>.</a:t>
            </a:r>
            <a:br>
              <a:rPr lang="hu-HU" sz="2600" b="1" i="1" dirty="0"/>
            </a:br>
            <a:r>
              <a:rPr lang="hu-HU" sz="2600" b="1" i="1" dirty="0" smtClean="0"/>
              <a:t>A boltban  </a:t>
            </a:r>
            <a:r>
              <a:rPr lang="hu-HU" sz="2600" b="1" i="1" dirty="0"/>
              <a:t>nem </a:t>
            </a:r>
            <a:r>
              <a:rPr lang="hu-HU" sz="2600" b="1" i="1" dirty="0" smtClean="0"/>
              <a:t>csak virágokat, hanem  kerti felszereléseket, bútorokat </a:t>
            </a:r>
            <a:r>
              <a:rPr lang="hu-HU" sz="2600" b="1" i="1" dirty="0"/>
              <a:t>és szobrokat árultak.</a:t>
            </a:r>
            <a:br>
              <a:rPr lang="hu-HU" sz="2600" b="1" i="1" dirty="0"/>
            </a:br>
            <a:r>
              <a:rPr lang="hu-HU" sz="2600" b="1" i="1" dirty="0" smtClean="0"/>
              <a:t>A </a:t>
            </a:r>
            <a:r>
              <a:rPr lang="hu-HU" sz="2600" b="1" i="1" dirty="0"/>
              <a:t>boltban árut </a:t>
            </a:r>
            <a:r>
              <a:rPr lang="hu-HU" sz="2600" b="1" i="1" dirty="0" smtClean="0"/>
              <a:t> pakoltam  ki </a:t>
            </a:r>
            <a:r>
              <a:rPr lang="hu-HU" sz="2600" b="1" i="1" dirty="0"/>
              <a:t>áraztam be. A boltnak volt egy kertészete is,ahová kétnaponta  </a:t>
            </a:r>
            <a:r>
              <a:rPr lang="hu-HU" sz="2600" b="1" i="1" dirty="0" smtClean="0"/>
              <a:t>jártam. </a:t>
            </a:r>
            <a:r>
              <a:rPr lang="hu-HU" sz="2600" b="1" i="1" dirty="0"/>
              <a:t>A kertészet a bolttól egy 10 percre </a:t>
            </a:r>
            <a:r>
              <a:rPr lang="hu-HU" sz="2600" b="1" i="1" dirty="0" smtClean="0"/>
              <a:t>volt. A </a:t>
            </a:r>
            <a:r>
              <a:rPr lang="hu-HU" sz="2600" b="1" i="1" dirty="0"/>
              <a:t>kertészetben virágokat ültettem </a:t>
            </a:r>
            <a:r>
              <a:rPr lang="hu-HU" sz="2600" b="1" i="1" dirty="0" smtClean="0"/>
              <a:t>át.</a:t>
            </a:r>
            <a:r>
              <a:rPr lang="hu-HU" sz="2600" b="1" i="1" dirty="0"/>
              <a:t/>
            </a:r>
            <a:br>
              <a:rPr lang="hu-HU" sz="2600" b="1" i="1" dirty="0"/>
            </a:br>
            <a:r>
              <a:rPr lang="hu-HU" b="1" i="1" dirty="0"/>
              <a:t/>
            </a:r>
            <a:br>
              <a:rPr lang="hu-HU" b="1" i="1" dirty="0"/>
            </a:br>
            <a:endParaRPr lang="hu-HU" b="1" i="1" dirty="0"/>
          </a:p>
          <a:p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556"/>
            <a:ext cx="4165782" cy="2678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50" y="2780928"/>
            <a:ext cx="2571750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0587" y="1"/>
            <a:ext cx="3743325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79" y="2835886"/>
            <a:ext cx="2243137" cy="175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835886"/>
            <a:ext cx="2304256" cy="1757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091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Vossabakst</a:t>
            </a:r>
            <a:r>
              <a:rPr lang="hu-HU" dirty="0" smtClean="0"/>
              <a:t> pékség &amp; Park Hotel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81000" y="5429264"/>
            <a:ext cx="4548190" cy="1143008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2 Hétig dolgoztam a városi pékségben, ahol Norvég pék és cukrász termékeket kellett készíteni, </a:t>
            </a:r>
            <a:r>
              <a:rPr lang="hu-HU" dirty="0" err="1" smtClean="0"/>
              <a:t>pl</a:t>
            </a:r>
            <a:r>
              <a:rPr lang="hu-HU" dirty="0" smtClean="0"/>
              <a:t>: Magvas kenyerek, szülinapi torták, </a:t>
            </a:r>
            <a:r>
              <a:rPr lang="hu-HU" dirty="0" err="1"/>
              <a:t>b</a:t>
            </a:r>
            <a:r>
              <a:rPr lang="hu-HU" dirty="0" err="1" smtClean="0"/>
              <a:t>ollerek</a:t>
            </a:r>
            <a:r>
              <a:rPr lang="hu-HU" dirty="0" smtClean="0"/>
              <a:t>, szendvicsek stb.</a:t>
            </a:r>
          </a:p>
          <a:p>
            <a:r>
              <a:rPr lang="hu-HU" dirty="0" smtClean="0"/>
              <a:t>Az utolsó héten dolgoztam a </a:t>
            </a:r>
            <a:r>
              <a:rPr lang="hu-HU" smtClean="0"/>
              <a:t>Park Hotelben, </a:t>
            </a:r>
            <a:r>
              <a:rPr lang="hu-HU" dirty="0" smtClean="0"/>
              <a:t>önkiszolgáló büféhez kellett ételeket főzni és desszerteket készíteni.</a:t>
            </a:r>
          </a:p>
          <a:p>
            <a:r>
              <a:rPr lang="hu-HU" dirty="0" err="1" smtClean="0"/>
              <a:t>Pl</a:t>
            </a:r>
            <a:r>
              <a:rPr lang="hu-HU" dirty="0" smtClean="0"/>
              <a:t>: Párolt bárány, </a:t>
            </a:r>
            <a:r>
              <a:rPr lang="hu-HU" dirty="0" err="1" smtClean="0"/>
              <a:t>Pana</a:t>
            </a:r>
            <a:r>
              <a:rPr lang="hu-HU" dirty="0" smtClean="0"/>
              <a:t> </a:t>
            </a:r>
            <a:r>
              <a:rPr lang="hu-HU" dirty="0" err="1" smtClean="0"/>
              <a:t>Cotta</a:t>
            </a:r>
            <a:r>
              <a:rPr lang="hu-HU" dirty="0" smtClean="0"/>
              <a:t>.</a:t>
            </a:r>
          </a:p>
          <a:p>
            <a:endParaRPr lang="hu-HU" dirty="0"/>
          </a:p>
        </p:txBody>
      </p:sp>
      <p:pic>
        <p:nvPicPr>
          <p:cNvPr id="11" name="Kép helye 10" descr="IMG_111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515" b="1515"/>
          <a:stretch>
            <a:fillRect/>
          </a:stretch>
        </p:blipFill>
        <p:spPr>
          <a:xfrm>
            <a:off x="5072066" y="214290"/>
            <a:ext cx="3653597" cy="2657162"/>
          </a:xfrm>
        </p:spPr>
      </p:pic>
      <p:pic>
        <p:nvPicPr>
          <p:cNvPr id="12" name="Kép 11" descr="18012926_1493933530631360_271329937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857496"/>
            <a:ext cx="1413954" cy="1863838"/>
          </a:xfrm>
          <a:prstGeom prst="rect">
            <a:avLst/>
          </a:prstGeom>
        </p:spPr>
      </p:pic>
      <p:pic>
        <p:nvPicPr>
          <p:cNvPr id="13" name="Kép 12" descr="18049747_1493932510631462_423651450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2214554"/>
            <a:ext cx="1875230" cy="2500306"/>
          </a:xfrm>
          <a:prstGeom prst="rect">
            <a:avLst/>
          </a:prstGeom>
        </p:spPr>
      </p:pic>
      <p:pic>
        <p:nvPicPr>
          <p:cNvPr id="14" name="Kép 13" descr="18053191_1493932443964802_435776218_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3429000"/>
            <a:ext cx="3809995" cy="2857496"/>
          </a:xfrm>
          <a:prstGeom prst="rect">
            <a:avLst/>
          </a:prstGeom>
        </p:spPr>
      </p:pic>
      <p:pic>
        <p:nvPicPr>
          <p:cNvPr id="15" name="Kép 14" descr="17693177_1493932297298150_51873179_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488" y="214290"/>
            <a:ext cx="1641604" cy="1643050"/>
          </a:xfrm>
          <a:prstGeom prst="rect">
            <a:avLst/>
          </a:prstGeom>
        </p:spPr>
      </p:pic>
      <p:pic>
        <p:nvPicPr>
          <p:cNvPr id="16" name="Kép 15" descr="18012658_1493931980631515_1796480242_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214290"/>
            <a:ext cx="1660915" cy="221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úra">
  <a:themeElements>
    <a:clrScheme name="Tú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ú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ú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230</TotalTime>
  <Words>387</Words>
  <Application>Microsoft Office PowerPoint</Application>
  <PresentationFormat>Diavetítés a képernyőre (4:3 oldalarány)</PresentationFormat>
  <Paragraphs>30</Paragraphs>
  <Slides>10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Túra</vt:lpstr>
      <vt:lpstr>Norvég szakmai gyakorlat 2017.03.10-2017.03.31. (Voss)</vt:lpstr>
      <vt:lpstr>Kirándulások:Gudvangen, Udredal, Norheimsund (Nyugat norvég fjord vidék). </vt:lpstr>
      <vt:lpstr>Case és Ford traktor szerelése</vt:lpstr>
      <vt:lpstr> Műhely Gyakorlaton</vt:lpstr>
      <vt:lpstr>Erdészeti munkák.</vt:lpstr>
      <vt:lpstr>Olav farmja</vt:lpstr>
      <vt:lpstr>Az iskola területe</vt:lpstr>
      <vt:lpstr>Kertész gyakorlat</vt:lpstr>
      <vt:lpstr>Vossabakst pékség &amp; Park Hotel</vt:lpstr>
      <vt:lpstr>Kirándulás Bergenbe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tanuló</dc:creator>
  <cp:lastModifiedBy>Zsuzsa</cp:lastModifiedBy>
  <cp:revision>29</cp:revision>
  <dcterms:created xsi:type="dcterms:W3CDTF">2017-04-19T10:43:23Z</dcterms:created>
  <dcterms:modified xsi:type="dcterms:W3CDTF">2017-04-21T06:55:50Z</dcterms:modified>
</cp:coreProperties>
</file>