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8" r:id="rId5"/>
    <p:sldId id="284" r:id="rId6"/>
    <p:sldId id="288" r:id="rId7"/>
    <p:sldId id="277" r:id="rId8"/>
    <p:sldId id="259" r:id="rId9"/>
    <p:sldId id="265" r:id="rId10"/>
    <p:sldId id="267" r:id="rId11"/>
    <p:sldId id="266" r:id="rId12"/>
    <p:sldId id="275" r:id="rId13"/>
    <p:sldId id="268" r:id="rId14"/>
    <p:sldId id="276" r:id="rId15"/>
    <p:sldId id="260" r:id="rId16"/>
    <p:sldId id="283" r:id="rId17"/>
    <p:sldId id="262" r:id="rId18"/>
    <p:sldId id="278" r:id="rId19"/>
    <p:sldId id="281" r:id="rId20"/>
    <p:sldId id="282" r:id="rId21"/>
    <p:sldId id="286" r:id="rId22"/>
    <p:sldId id="263" r:id="rId23"/>
    <p:sldId id="274" r:id="rId24"/>
    <p:sldId id="279" r:id="rId25"/>
    <p:sldId id="290" r:id="rId26"/>
    <p:sldId id="261" r:id="rId27"/>
    <p:sldId id="269" r:id="rId28"/>
    <p:sldId id="270" r:id="rId29"/>
    <p:sldId id="271" r:id="rId30"/>
    <p:sldId id="272" r:id="rId31"/>
    <p:sldId id="273" r:id="rId32"/>
    <p:sldId id="289" r:id="rId33"/>
    <p:sldId id="287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ECBEB5-DFFC-4365-8128-7F30C7CC6B33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8F6702-37C0-4DB6-98AC-17AFF327FD0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Portugál Szakmai Gyakorlat 2018. november 3-december 15.</a:t>
            </a:r>
            <a:endParaRPr lang="hu-HU" dirty="0"/>
          </a:p>
        </p:txBody>
      </p:sp>
      <p:sp>
        <p:nvSpPr>
          <p:cNvPr id="1026" name="AutoShape 2" descr="Image result for Epa carvalh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 descr="D:\04 Képek\e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D:\04 Képek\ep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4" name="Picture 3" descr="D:\04 Képek\Portugália 2018\46715054_2001110003316402_6507159471037349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3554023" cy="473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13314" name="Picture 2" descr="D:\04 Képek\Portugália 2018\fiúk gyaksz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786196" cy="5048261"/>
          </a:xfrm>
          <a:prstGeom prst="rect">
            <a:avLst/>
          </a:prstGeom>
          <a:noFill/>
        </p:spPr>
      </p:pic>
      <p:pic>
        <p:nvPicPr>
          <p:cNvPr id="13315" name="Picture 3" descr="D:\04 Képek\Portugália 2018\fiúk gyaksz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20482" name="Picture 2" descr="D:\04 Képek\Portugália 2018\SZandi mun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09739"/>
            <a:ext cx="3571900" cy="4762533"/>
          </a:xfrm>
          <a:prstGeom prst="rect">
            <a:avLst/>
          </a:prstGeom>
          <a:noFill/>
        </p:spPr>
      </p:pic>
      <p:pic>
        <p:nvPicPr>
          <p:cNvPr id="20483" name="Picture 3" descr="D:\04 Képek\Portugália 2018\Szandi munk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7"/>
            <a:ext cx="3714776" cy="4953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Üzemlátogatás</a:t>
            </a:r>
            <a:endParaRPr lang="hu-HU" dirty="0"/>
          </a:p>
        </p:txBody>
      </p:sp>
      <p:pic>
        <p:nvPicPr>
          <p:cNvPr id="14338" name="Picture 2" descr="D:\04 Képek\Portugália 2018\Oliva üz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  <p:pic>
        <p:nvPicPr>
          <p:cNvPr id="14339" name="Picture 3" descr="D:\04 Képek\Portugália 2018\oliva üzem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Üzemlátogatás</a:t>
            </a:r>
            <a:endParaRPr lang="hu-HU" dirty="0"/>
          </a:p>
        </p:txBody>
      </p:sp>
      <p:pic>
        <p:nvPicPr>
          <p:cNvPr id="21506" name="Picture 2" descr="D:\04 Képek\Portugália 2018\gesztenyeüz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810259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Nevezetességek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098" name="Picture 2" descr="D:\04 Képek\Portugália 2018\46450846_501717153668031_65217509309357752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34365"/>
            <a:ext cx="3226301" cy="4337883"/>
          </a:xfrm>
          <a:prstGeom prst="rect">
            <a:avLst/>
          </a:prstGeom>
          <a:noFill/>
        </p:spPr>
      </p:pic>
      <p:pic>
        <p:nvPicPr>
          <p:cNvPr id="4099" name="Picture 3" descr="D:\04 Képek\Portugália 2018\46450958_376658079746250_11966873544970731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6" y="2643182"/>
            <a:ext cx="5238754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</a:t>
            </a:r>
            <a:endParaRPr lang="hu-HU" dirty="0"/>
          </a:p>
        </p:txBody>
      </p:sp>
      <p:pic>
        <p:nvPicPr>
          <p:cNvPr id="29698" name="Picture 2" descr="D:\04 Képek\Portugália 2018\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72355" cy="5072074"/>
          </a:xfrm>
          <a:prstGeom prst="rect">
            <a:avLst/>
          </a:prstGeom>
          <a:noFill/>
        </p:spPr>
      </p:pic>
      <p:pic>
        <p:nvPicPr>
          <p:cNvPr id="29699" name="Picture 3" descr="D:\04 Képek\Portugália 2018\46489414_204528270470796_85059194052830822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611191" cy="4855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46462306_209743549924254_357082496939694489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3366185" cy="4525963"/>
          </a:xfrm>
        </p:spPr>
      </p:pic>
      <p:pic>
        <p:nvPicPr>
          <p:cNvPr id="5122" name="Picture 2" descr="D:\04 Képek\Portugália 2018\46479335_1100594420101159_26167840084905164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41" y="2643182"/>
            <a:ext cx="561975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D:\04 Képek\Portugália 2018\Por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477013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04 Képek\Portugália 2018\portugal 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Portugália - </a:t>
            </a:r>
            <a:r>
              <a:rPr lang="hu-HU" dirty="0" err="1" smtClean="0"/>
              <a:t>Mirandela</a:t>
            </a:r>
            <a:endParaRPr lang="hu-HU" dirty="0"/>
          </a:p>
        </p:txBody>
      </p:sp>
      <p:pic>
        <p:nvPicPr>
          <p:cNvPr id="6147" name="Picture 3" descr="D:\04 Képek\Portugália 2018\Mirandela helyezkedé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1408"/>
            <a:ext cx="3214710" cy="4726492"/>
          </a:xfrm>
          <a:prstGeom prst="rect">
            <a:avLst/>
          </a:prstGeom>
          <a:noFill/>
        </p:spPr>
      </p:pic>
      <p:pic>
        <p:nvPicPr>
          <p:cNvPr id="6148" name="Picture 4" descr="D:\04 Képek\Portugália 2018\Mirandela hí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14620"/>
            <a:ext cx="4754096" cy="278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D:\04 Képek\Portugália 2018\trip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88"/>
            <a:ext cx="6191262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04 Képek\Portugália 2018\haj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04 Képek\Portugália 2018\46504015_454889112009679_31090478411258265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545092" cy="476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04 Képek\Portugália 2018\Hajni tri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334137" cy="475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04 Képek\Portugália 2018\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64"/>
            <a:ext cx="3429006" cy="4572008"/>
          </a:xfrm>
          <a:prstGeom prst="rect">
            <a:avLst/>
          </a:prstGeom>
          <a:noFill/>
        </p:spPr>
      </p:pic>
      <p:pic>
        <p:nvPicPr>
          <p:cNvPr id="24579" name="Picture 3" descr="D:\04 Képek\Portugália 2018\trip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7" y="2571744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04 Képek\Portugália 2018\Atlant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428868"/>
            <a:ext cx="4738688" cy="3554017"/>
          </a:xfrm>
          <a:prstGeom prst="rect">
            <a:avLst/>
          </a:prstGeom>
          <a:noFill/>
        </p:spPr>
      </p:pic>
      <p:pic>
        <p:nvPicPr>
          <p:cNvPr id="34819" name="Picture 3" descr="D:\04 Képek\Portugália 2018\atlant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ínyencségek</a:t>
            </a:r>
            <a:endParaRPr lang="hu-HU" dirty="0"/>
          </a:p>
        </p:txBody>
      </p:sp>
      <p:pic>
        <p:nvPicPr>
          <p:cNvPr id="8195" name="Picture 3" descr="D:\04 Képek\Portugália 2018\PAstel de nata Mirand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35951" y="821513"/>
            <a:ext cx="492922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04 Képek\Portugália 2018\Szandi kaja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762633" cy="432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04 Képek\Portugália 2018\Szandi kaja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04 Képek\Portugália 2018\Szandi kaja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857884" cy="439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iskola</a:t>
            </a:r>
            <a:endParaRPr lang="hu-HU" dirty="0"/>
          </a:p>
        </p:txBody>
      </p:sp>
      <p:pic>
        <p:nvPicPr>
          <p:cNvPr id="4" name="Tartalom helye 3" descr="46489539_324921674760282_6415704035164160000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862158"/>
            <a:ext cx="3343751" cy="4495800"/>
          </a:xfrm>
        </p:spPr>
      </p:pic>
      <p:pic>
        <p:nvPicPr>
          <p:cNvPr id="11266" name="Picture 2" descr="D:\04 Képek\Portugália 2018\46516613_2258709417691252_2872196543828459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6" y="2214554"/>
            <a:ext cx="5238754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04 Képek\Portugália 2018\Szandi kaja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857884" cy="4393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04 Képek\Portugália 2018\Szandi kaj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786414" cy="433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04 Képek\Portugália 2018\dessz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04 Képek\Portugália 2018\hot choco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357950" cy="476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Iskola</a:t>
            </a:r>
            <a:endParaRPr lang="hu-HU" dirty="0"/>
          </a:p>
        </p:txBody>
      </p:sp>
      <p:pic>
        <p:nvPicPr>
          <p:cNvPr id="9218" name="Picture 2" descr="D:\04 Képek\Portugália 2018\Hajni E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14758" cy="4953011"/>
          </a:xfrm>
          <a:prstGeom prst="rect">
            <a:avLst/>
          </a:prstGeom>
          <a:noFill/>
        </p:spPr>
      </p:pic>
      <p:pic>
        <p:nvPicPr>
          <p:cNvPr id="9219" name="Picture 3" descr="D:\04 Képek\Portugália 2018\Suli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504825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iskola</a:t>
            </a:r>
            <a:endParaRPr lang="hu-HU" dirty="0"/>
          </a:p>
        </p:txBody>
      </p:sp>
      <p:pic>
        <p:nvPicPr>
          <p:cNvPr id="30722" name="Picture 2" descr="D:\04 Képek\Portugália 2018\ig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iskola - menza</a:t>
            </a:r>
            <a:endParaRPr lang="hu-HU" dirty="0"/>
          </a:p>
        </p:txBody>
      </p:sp>
      <p:pic>
        <p:nvPicPr>
          <p:cNvPr id="32770" name="Picture 2" descr="D:\04 Képek\Portugália 2018\M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500958" cy="421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Iskola</a:t>
            </a:r>
            <a:endParaRPr lang="hu-HU" dirty="0"/>
          </a:p>
        </p:txBody>
      </p:sp>
      <p:pic>
        <p:nvPicPr>
          <p:cNvPr id="22530" name="Picture 2" descr="D:\04 Képek\Portugália 2018\Hajni gyakszi ol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496"/>
            <a:ext cx="4381498" cy="3286124"/>
          </a:xfrm>
          <a:prstGeom prst="rect">
            <a:avLst/>
          </a:prstGeom>
          <a:noFill/>
        </p:spPr>
      </p:pic>
      <p:pic>
        <p:nvPicPr>
          <p:cNvPr id="22531" name="Picture 3" descr="D:\04 Képek\Portugália 2018\Hajni 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4758" cy="495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10243" name="Picture 3" descr="D:\04 Képek\Portugália 2018\46514239_1073917972781308_50221783767360471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750477" cy="5000636"/>
          </a:xfrm>
          <a:prstGeom prst="rect">
            <a:avLst/>
          </a:prstGeom>
          <a:noFill/>
        </p:spPr>
      </p:pic>
      <p:pic>
        <p:nvPicPr>
          <p:cNvPr id="10244" name="Picture 4" descr="D:\04 Képek\Portugália 2018\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559809" cy="478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pic>
        <p:nvPicPr>
          <p:cNvPr id="12290" name="Picture 2" descr="D:\04 Képek\Portugália 2018\46518879_786271598382309_32196021805205422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571900" cy="4802555"/>
          </a:xfrm>
          <a:prstGeom prst="rect">
            <a:avLst/>
          </a:prstGeom>
          <a:noFill/>
        </p:spPr>
      </p:pic>
      <p:pic>
        <p:nvPicPr>
          <p:cNvPr id="12292" name="Picture 4" descr="D:\04 Képek\Portugália 2018\M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714758" cy="495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582</TotalTime>
  <Words>36</Words>
  <Application>Microsoft Office PowerPoint</Application>
  <PresentationFormat>Diavetítés a képernyőre (4:3 oldalarány)</PresentationFormat>
  <Paragraphs>17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Medián</vt:lpstr>
      <vt:lpstr> Portugál Szakmai Gyakorlat 2018. november 3-december 15.</vt:lpstr>
      <vt:lpstr>Portugália - Mirandela</vt:lpstr>
      <vt:lpstr>Fogadó iskola</vt:lpstr>
      <vt:lpstr>Fogadó Iskola</vt:lpstr>
      <vt:lpstr>Fogadó iskola</vt:lpstr>
      <vt:lpstr>Fogadó iskola - menza</vt:lpstr>
      <vt:lpstr>Fogadó Iskola</vt:lpstr>
      <vt:lpstr>Gyakorlat</vt:lpstr>
      <vt:lpstr>Gyakorlat</vt:lpstr>
      <vt:lpstr>Gyakorlat</vt:lpstr>
      <vt:lpstr>Gyakorlat</vt:lpstr>
      <vt:lpstr>Gyakorlat</vt:lpstr>
      <vt:lpstr>Üzemlátogatás</vt:lpstr>
      <vt:lpstr>Üzemlátogatás</vt:lpstr>
      <vt:lpstr>Nevezetességek </vt:lpstr>
      <vt:lpstr>Kirándulás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Nemzeti ínyencségek</vt:lpstr>
      <vt:lpstr>27. dia</vt:lpstr>
      <vt:lpstr>28. dia</vt:lpstr>
      <vt:lpstr>29. dia</vt:lpstr>
      <vt:lpstr>30. dia</vt:lpstr>
      <vt:lpstr>31. dia</vt:lpstr>
      <vt:lpstr>32. dia</vt:lpstr>
      <vt:lpstr>33.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Portugál Szakmai Gyakorlat 2018. november 3-december 15.</dc:title>
  <dc:creator>NP300E5X</dc:creator>
  <cp:lastModifiedBy>NP300E5X</cp:lastModifiedBy>
  <cp:revision>17</cp:revision>
  <dcterms:created xsi:type="dcterms:W3CDTF">2019-01-22T11:37:05Z</dcterms:created>
  <dcterms:modified xsi:type="dcterms:W3CDTF">2019-01-22T21:20:01Z</dcterms:modified>
</cp:coreProperties>
</file>