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7" r:id="rId5"/>
    <p:sldId id="257" r:id="rId6"/>
    <p:sldId id="262" r:id="rId7"/>
    <p:sldId id="263" r:id="rId8"/>
    <p:sldId id="260" r:id="rId9"/>
    <p:sldId id="266" r:id="rId10"/>
    <p:sldId id="261" r:id="rId11"/>
    <p:sldId id="264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175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57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978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046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46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839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722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53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943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8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017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85CA-ED86-40A4-B32E-F0B261D9260A}" type="datetimeFigureOut">
              <a:rPr lang="hu-HU" smtClean="0"/>
              <a:t>2019.06.17.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36450-4603-4B33-8813-E88A3BD8AE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092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FRANCIAORSZÁG</a:t>
            </a:r>
            <a:br>
              <a:rPr lang="hu-HU" dirty="0" smtClean="0"/>
            </a:br>
            <a:r>
              <a:rPr lang="hu-HU" dirty="0" smtClean="0"/>
              <a:t>2018.09.07 – 09.28.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052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8" y="-35536"/>
            <a:ext cx="6932047" cy="6893536"/>
          </a:xfrm>
        </p:spPr>
      </p:pic>
    </p:spTree>
    <p:extLst>
      <p:ext uri="{BB962C8B-B14F-4D97-AF65-F5344CB8AC3E}">
        <p14:creationId xmlns:p14="http://schemas.microsoft.com/office/powerpoint/2010/main" val="11851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3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-31698"/>
            <a:ext cx="6899278" cy="6889697"/>
          </a:xfrm>
        </p:spPr>
      </p:pic>
    </p:spTree>
    <p:extLst>
      <p:ext uri="{BB962C8B-B14F-4D97-AF65-F5344CB8AC3E}">
        <p14:creationId xmlns:p14="http://schemas.microsoft.com/office/powerpoint/2010/main" val="774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4" y="-67657"/>
            <a:ext cx="7003472" cy="6925657"/>
          </a:xfrm>
        </p:spPr>
      </p:pic>
    </p:spTree>
    <p:extLst>
      <p:ext uri="{BB962C8B-B14F-4D97-AF65-F5344CB8AC3E}">
        <p14:creationId xmlns:p14="http://schemas.microsoft.com/office/powerpoint/2010/main" val="1318278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>
            <a:extLst>
              <a:ext uri="{FF2B5EF4-FFF2-40B4-BE49-F238E27FC236}">
                <a16:creationId xmlns:a16="http://schemas.microsoft.com/office/drawing/2014/main" xmlns="" id="{B2AA2BB8-B600-4F4E-834E-45BF56910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0199"/>
            <a:ext cx="2915897" cy="3887863"/>
          </a:xfrm>
          <a:prstGeom prst="rect">
            <a:avLst/>
          </a:prstGeom>
        </p:spPr>
      </p:pic>
      <p:pic>
        <p:nvPicPr>
          <p:cNvPr id="6" name="Kép 6">
            <a:extLst>
              <a:ext uri="{FF2B5EF4-FFF2-40B4-BE49-F238E27FC236}">
                <a16:creationId xmlns:a16="http://schemas.microsoft.com/office/drawing/2014/main" xmlns="" id="{E6420828-A129-0C43-ACCF-E1B4E221D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02" y="1660198"/>
            <a:ext cx="2915898" cy="3887864"/>
          </a:xfrm>
          <a:prstGeom prst="rect">
            <a:avLst/>
          </a:prstGeom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xmlns="" id="{D16BC9B6-24F7-E147-B570-D22D4B97E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5" y="1660199"/>
            <a:ext cx="2915897" cy="3887863"/>
          </a:xfrm>
          <a:prstGeom prst="rect">
            <a:avLst/>
          </a:prstGeom>
        </p:spPr>
      </p:pic>
      <p:pic>
        <p:nvPicPr>
          <p:cNvPr id="10" name="Kép 10">
            <a:extLst>
              <a:ext uri="{FF2B5EF4-FFF2-40B4-BE49-F238E27FC236}">
                <a16:creationId xmlns:a16="http://schemas.microsoft.com/office/drawing/2014/main" xmlns="" id="{C1A7C3E8-9FEF-9B40-8AA3-BB765E3AD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41" y="1660200"/>
            <a:ext cx="2915897" cy="38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20" y="0"/>
            <a:ext cx="7442974" cy="7453313"/>
          </a:xfrm>
        </p:spPr>
      </p:pic>
    </p:spTree>
    <p:extLst>
      <p:ext uri="{BB962C8B-B14F-4D97-AF65-F5344CB8AC3E}">
        <p14:creationId xmlns:p14="http://schemas.microsoft.com/office/powerpoint/2010/main" val="13432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87" y="236184"/>
            <a:ext cx="3751491" cy="66693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827" y="236184"/>
            <a:ext cx="3725229" cy="66218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796" y="749355"/>
            <a:ext cx="2954060" cy="52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1117" y="481034"/>
            <a:ext cx="3463702" cy="61515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90" y="481034"/>
            <a:ext cx="3458188" cy="615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28118"/>
            <a:ext cx="6816435" cy="6740697"/>
          </a:xfrm>
        </p:spPr>
      </p:pic>
    </p:spTree>
    <p:extLst>
      <p:ext uri="{BB962C8B-B14F-4D97-AF65-F5344CB8AC3E}">
        <p14:creationId xmlns:p14="http://schemas.microsoft.com/office/powerpoint/2010/main" val="42366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>
            <a:extLst>
              <a:ext uri="{FF2B5EF4-FFF2-40B4-BE49-F238E27FC236}">
                <a16:creationId xmlns:a16="http://schemas.microsoft.com/office/drawing/2014/main" xmlns="" id="{217B0EE1-33BE-FB43-B60D-32BE10632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2088805" cy="2785074"/>
          </a:xfrm>
          <a:prstGeom prst="rect">
            <a:avLst/>
          </a:prstGeom>
        </p:spPr>
      </p:pic>
      <p:pic>
        <p:nvPicPr>
          <p:cNvPr id="6" name="Kép 6">
            <a:extLst>
              <a:ext uri="{FF2B5EF4-FFF2-40B4-BE49-F238E27FC236}">
                <a16:creationId xmlns:a16="http://schemas.microsoft.com/office/drawing/2014/main" xmlns="" id="{C171EC00-8445-4B45-B2A0-0FC7B6E02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05" y="3491130"/>
            <a:ext cx="1507111" cy="2679309"/>
          </a:xfrm>
          <a:prstGeom prst="rect">
            <a:avLst/>
          </a:prstGeom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xmlns="" id="{8C601CAA-81AB-9744-9011-3DBFDA3B2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51" y="3463327"/>
            <a:ext cx="3609483" cy="2707112"/>
          </a:xfrm>
          <a:prstGeom prst="rect">
            <a:avLst/>
          </a:prstGeom>
        </p:spPr>
      </p:pic>
      <p:pic>
        <p:nvPicPr>
          <p:cNvPr id="10" name="Kép 10">
            <a:extLst>
              <a:ext uri="{FF2B5EF4-FFF2-40B4-BE49-F238E27FC236}">
                <a16:creationId xmlns:a16="http://schemas.microsoft.com/office/drawing/2014/main" xmlns="" id="{AF0DA815-C4DE-0443-B40D-EE180D520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34" y="3403754"/>
            <a:ext cx="3688913" cy="2766685"/>
          </a:xfrm>
          <a:prstGeom prst="rect">
            <a:avLst/>
          </a:prstGeom>
        </p:spPr>
      </p:pic>
      <p:pic>
        <p:nvPicPr>
          <p:cNvPr id="12" name="Kép 12">
            <a:extLst>
              <a:ext uri="{FF2B5EF4-FFF2-40B4-BE49-F238E27FC236}">
                <a16:creationId xmlns:a16="http://schemas.microsoft.com/office/drawing/2014/main" xmlns="" id="{96B459FF-9459-074A-BE3E-F6DCAD0AC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85" y="305257"/>
            <a:ext cx="2127498" cy="28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2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</Words>
  <Application>Microsoft Office PowerPoint</Application>
  <PresentationFormat>Szélesvásznú</PresentationFormat>
  <Paragraphs>1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Office-téma</vt:lpstr>
      <vt:lpstr>FRANCIAORSZÁG 2018.09.07 – 09.28.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FRANCIAORSZÁG 2018.09.07 – 09.28.</dc:title>
  <dc:creator>tanar</dc:creator>
  <cp:lastModifiedBy>Zsuzsa</cp:lastModifiedBy>
  <cp:revision>6</cp:revision>
  <dcterms:created xsi:type="dcterms:W3CDTF">2018-10-17T09:26:09Z</dcterms:created>
  <dcterms:modified xsi:type="dcterms:W3CDTF">2019-06-17T12:19:30Z</dcterms:modified>
</cp:coreProperties>
</file>